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9" r:id="rId3"/>
    <p:sldId id="434" r:id="rId4"/>
    <p:sldId id="462" r:id="rId5"/>
    <p:sldId id="703" r:id="rId6"/>
    <p:sldId id="652" r:id="rId7"/>
    <p:sldId id="451" r:id="rId8"/>
    <p:sldId id="406" r:id="rId9"/>
    <p:sldId id="421" r:id="rId10"/>
    <p:sldId id="431" r:id="rId11"/>
    <p:sldId id="430" r:id="rId12"/>
    <p:sldId id="461" r:id="rId13"/>
    <p:sldId id="411" r:id="rId14"/>
    <p:sldId id="549" r:id="rId16"/>
    <p:sldId id="628" r:id="rId17"/>
    <p:sldId id="677" r:id="rId18"/>
    <p:sldId id="679" r:id="rId19"/>
    <p:sldId id="680" r:id="rId20"/>
    <p:sldId id="630" r:id="rId21"/>
    <p:sldId id="678" r:id="rId22"/>
    <p:sldId id="631" r:id="rId23"/>
    <p:sldId id="632" r:id="rId24"/>
    <p:sldId id="438" r:id="rId25"/>
    <p:sldId id="548" r:id="rId26"/>
    <p:sldId id="417" r:id="rId27"/>
    <p:sldId id="414" r:id="rId28"/>
    <p:sldId id="416" r:id="rId29"/>
    <p:sldId id="415" r:id="rId30"/>
    <p:sldId id="615" r:id="rId31"/>
    <p:sldId id="616" r:id="rId32"/>
    <p:sldId id="617" r:id="rId33"/>
    <p:sldId id="605" r:id="rId34"/>
    <p:sldId id="618" r:id="rId35"/>
    <p:sldId id="704" r:id="rId36"/>
    <p:sldId id="705" r:id="rId37"/>
    <p:sldId id="556" r:id="rId38"/>
  </p:sldIdLst>
  <p:sldSz cx="9721850" cy="5760720"/>
  <p:notesSz cx="9144000" cy="6858000"/>
  <p:custDataLst>
    <p:tags r:id="rId42"/>
  </p:custDataLst>
  <p:defaultTextStyle>
    <a:defPPr>
      <a:defRPr lang="zh-CN"/>
    </a:defPPr>
    <a:lvl1pPr marL="0" algn="l" defTabSz="84074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20370" algn="l" defTabSz="84074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41375" algn="l" defTabSz="84074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61745" algn="l" defTabSz="84074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682750" algn="l" defTabSz="84074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03120" algn="l" defTabSz="84074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24125" algn="l" defTabSz="84074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2944495" algn="l" defTabSz="84074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365500" algn="l" defTabSz="84074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30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365FAA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82" autoAdjust="0"/>
    <p:restoredTop sz="96863" autoAdjust="0"/>
  </p:normalViewPr>
  <p:slideViewPr>
    <p:cSldViewPr snapToGrid="0" showGuides="1">
      <p:cViewPr>
        <p:scale>
          <a:sx n="80" d="100"/>
          <a:sy n="80" d="100"/>
        </p:scale>
        <p:origin x="-1164" y="-120"/>
      </p:cViewPr>
      <p:guideLst>
        <p:guide orient="horz" pos="1814"/>
        <p:guide pos="30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8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80FD5-A0CB-404D-96DA-71F4A853A6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01888" y="514350"/>
            <a:ext cx="43402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A0227-6222-4BF7-8D49-5ABD9183AF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8045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2590" algn="l" defTabSz="8045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4545" algn="l" defTabSz="8045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7135" algn="l" defTabSz="8045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09090" algn="l" defTabSz="8045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11680" algn="l" defTabSz="8045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13635" algn="l" defTabSz="8045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16225" algn="l" defTabSz="8045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18180" algn="l" defTabSz="8045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29142" y="1789660"/>
            <a:ext cx="8263573" cy="123488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8280" y="3264590"/>
            <a:ext cx="6805295" cy="14722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2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4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9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13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16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18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862C-F55E-4D15-9A8B-E49D8AF6FB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DD718-91F5-4444-9ED9-80DBA8F1F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862C-F55E-4D15-9A8B-E49D8AF6FB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DD718-91F5-4444-9ED9-80DBA8F1F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26832" y="182702"/>
            <a:ext cx="2273494" cy="389803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4662" y="182702"/>
            <a:ext cx="6660143" cy="389803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862C-F55E-4D15-9A8B-E49D8AF6FB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DD718-91F5-4444-9ED9-80DBA8F1F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板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6200000" flipH="1" flipV="1">
            <a:off x="4578526" y="-4578520"/>
            <a:ext cx="564809" cy="9721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135" tIns="42067" rIns="84135" bIns="4206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 userDrawn="1"/>
        </p:nvSpPr>
        <p:spPr>
          <a:xfrm rot="16200000" flipH="1" flipV="1">
            <a:off x="4369546" y="-4369543"/>
            <a:ext cx="982767" cy="9721850"/>
          </a:xfrm>
          <a:prstGeom prst="triangle">
            <a:avLst>
              <a:gd name="adj" fmla="val 5753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135" tIns="42067" rIns="84135" bIns="4206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直角三角形 6"/>
          <p:cNvSpPr/>
          <p:nvPr userDrawn="1"/>
        </p:nvSpPr>
        <p:spPr>
          <a:xfrm flipV="1">
            <a:off x="4" y="3"/>
            <a:ext cx="1032947" cy="198435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135" tIns="42067" rIns="84135" bIns="4206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264260" y="174395"/>
            <a:ext cx="8841525" cy="514107"/>
          </a:xfrm>
        </p:spPr>
        <p:txBody>
          <a:bodyPr>
            <a:noAutofit/>
          </a:bodyPr>
          <a:lstStyle>
            <a:lvl1pPr marL="0" indent="0" algn="l">
              <a:buNone/>
              <a:defRPr sz="3900" b="1" spc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91379" y="211694"/>
            <a:ext cx="9339100" cy="4868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4135" tIns="42067" rIns="84135" bIns="42067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b="6740"/>
          <a:stretch>
            <a:fillRect/>
          </a:stretch>
        </p:blipFill>
        <p:spPr>
          <a:xfrm>
            <a:off x="195081" y="5176836"/>
            <a:ext cx="612400" cy="3725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862C-F55E-4D15-9A8B-E49D8AF6FB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DD718-91F5-4444-9ED9-80DBA8F1F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7964" y="3702002"/>
            <a:ext cx="8263573" cy="114420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7964" y="2441775"/>
            <a:ext cx="8263573" cy="1260226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25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4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7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09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116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136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162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18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862C-F55E-4D15-9A8B-E49D8AF6FB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DD718-91F5-4444-9ED9-80DBA8F1F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4664" y="1065530"/>
            <a:ext cx="4465974" cy="301521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32665" y="1065530"/>
            <a:ext cx="4467662" cy="301521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862C-F55E-4D15-9A8B-E49D8AF6FB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DD718-91F5-4444-9ED9-80DBA8F1F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097" y="230710"/>
            <a:ext cx="8749665" cy="960172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6096" y="1289568"/>
            <a:ext cx="4295505" cy="53743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590" indent="0">
              <a:buNone/>
              <a:defRPr sz="1800" b="1"/>
            </a:lvl2pPr>
            <a:lvl3pPr marL="804545" indent="0">
              <a:buNone/>
              <a:defRPr sz="1600" b="1"/>
            </a:lvl3pPr>
            <a:lvl4pPr marL="1207135" indent="0">
              <a:buNone/>
              <a:defRPr sz="1400" b="1"/>
            </a:lvl4pPr>
            <a:lvl5pPr marL="1609090" indent="0">
              <a:buNone/>
              <a:defRPr sz="1400" b="1"/>
            </a:lvl5pPr>
            <a:lvl6pPr marL="2011680" indent="0">
              <a:buNone/>
              <a:defRPr sz="1400" b="1"/>
            </a:lvl6pPr>
            <a:lvl7pPr marL="2413635" indent="0">
              <a:buNone/>
              <a:defRPr sz="1400" b="1"/>
            </a:lvl7pPr>
            <a:lvl8pPr marL="2816225" indent="0">
              <a:buNone/>
              <a:defRPr sz="1400" b="1"/>
            </a:lvl8pPr>
            <a:lvl9pPr marL="3218180" indent="0">
              <a:buNone/>
              <a:defRPr sz="1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6096" y="1826999"/>
            <a:ext cx="4295505" cy="33192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938566" y="1289568"/>
            <a:ext cx="4297192" cy="53743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590" indent="0">
              <a:buNone/>
              <a:defRPr sz="1800" b="1"/>
            </a:lvl2pPr>
            <a:lvl3pPr marL="804545" indent="0">
              <a:buNone/>
              <a:defRPr sz="1600" b="1"/>
            </a:lvl3pPr>
            <a:lvl4pPr marL="1207135" indent="0">
              <a:buNone/>
              <a:defRPr sz="1400" b="1"/>
            </a:lvl4pPr>
            <a:lvl5pPr marL="1609090" indent="0">
              <a:buNone/>
              <a:defRPr sz="1400" b="1"/>
            </a:lvl5pPr>
            <a:lvl6pPr marL="2011680" indent="0">
              <a:buNone/>
              <a:defRPr sz="1400" b="1"/>
            </a:lvl6pPr>
            <a:lvl7pPr marL="2413635" indent="0">
              <a:buNone/>
              <a:defRPr sz="1400" b="1"/>
            </a:lvl7pPr>
            <a:lvl8pPr marL="2816225" indent="0">
              <a:buNone/>
              <a:defRPr sz="1400" b="1"/>
            </a:lvl8pPr>
            <a:lvl9pPr marL="3218180" indent="0">
              <a:buNone/>
              <a:defRPr sz="1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938566" y="1826999"/>
            <a:ext cx="4297192" cy="33192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862C-F55E-4D15-9A8B-E49D8AF6FB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DD718-91F5-4444-9ED9-80DBA8F1F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862C-F55E-4D15-9A8B-E49D8AF6FB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DD718-91F5-4444-9ED9-80DBA8F1F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917E-3940-451B-B8A1-B3618FE097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3FD1-AFFA-4FC5-B468-C7B0F90130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097" y="229379"/>
            <a:ext cx="3198422" cy="97617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00976" y="229378"/>
            <a:ext cx="5434784" cy="49168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6097" y="1205552"/>
            <a:ext cx="3198422" cy="3940710"/>
          </a:xfrm>
        </p:spPr>
        <p:txBody>
          <a:bodyPr/>
          <a:lstStyle>
            <a:lvl1pPr marL="0" indent="0">
              <a:buNone/>
              <a:defRPr sz="1200"/>
            </a:lvl1pPr>
            <a:lvl2pPr marL="402590" indent="0">
              <a:buNone/>
              <a:defRPr sz="1100"/>
            </a:lvl2pPr>
            <a:lvl3pPr marL="804545" indent="0">
              <a:buNone/>
              <a:defRPr sz="900"/>
            </a:lvl3pPr>
            <a:lvl4pPr marL="1207135" indent="0">
              <a:buNone/>
              <a:defRPr sz="800"/>
            </a:lvl4pPr>
            <a:lvl5pPr marL="1609090" indent="0">
              <a:buNone/>
              <a:defRPr sz="800"/>
            </a:lvl5pPr>
            <a:lvl6pPr marL="2011680" indent="0">
              <a:buNone/>
              <a:defRPr sz="800"/>
            </a:lvl6pPr>
            <a:lvl7pPr marL="2413635" indent="0">
              <a:buNone/>
              <a:defRPr sz="800"/>
            </a:lvl7pPr>
            <a:lvl8pPr marL="2816225" indent="0">
              <a:buNone/>
              <a:defRPr sz="800"/>
            </a:lvl8pPr>
            <a:lvl9pPr marL="321818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862C-F55E-4D15-9A8B-E49D8AF6FB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DD718-91F5-4444-9ED9-80DBA8F1F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5554" y="4032727"/>
            <a:ext cx="5833110" cy="476086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05554" y="514765"/>
            <a:ext cx="5833110" cy="3456623"/>
          </a:xfrm>
        </p:spPr>
        <p:txBody>
          <a:bodyPr/>
          <a:lstStyle>
            <a:lvl1pPr marL="0" indent="0">
              <a:buNone/>
              <a:defRPr sz="2800"/>
            </a:lvl1pPr>
            <a:lvl2pPr marL="402590" indent="0">
              <a:buNone/>
              <a:defRPr sz="2500"/>
            </a:lvl2pPr>
            <a:lvl3pPr marL="804545" indent="0">
              <a:buNone/>
              <a:defRPr sz="2100"/>
            </a:lvl3pPr>
            <a:lvl4pPr marL="1207135" indent="0">
              <a:buNone/>
              <a:defRPr sz="1800"/>
            </a:lvl4pPr>
            <a:lvl5pPr marL="1609090" indent="0">
              <a:buNone/>
              <a:defRPr sz="1800"/>
            </a:lvl5pPr>
            <a:lvl6pPr marL="2011680" indent="0">
              <a:buNone/>
              <a:defRPr sz="1800"/>
            </a:lvl6pPr>
            <a:lvl7pPr marL="2413635" indent="0">
              <a:buNone/>
              <a:defRPr sz="1800"/>
            </a:lvl7pPr>
            <a:lvl8pPr marL="2816225" indent="0">
              <a:buNone/>
              <a:defRPr sz="1800"/>
            </a:lvl8pPr>
            <a:lvl9pPr marL="3218180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05554" y="4508813"/>
            <a:ext cx="5833110" cy="676122"/>
          </a:xfrm>
        </p:spPr>
        <p:txBody>
          <a:bodyPr/>
          <a:lstStyle>
            <a:lvl1pPr marL="0" indent="0">
              <a:buNone/>
              <a:defRPr sz="1200"/>
            </a:lvl1pPr>
            <a:lvl2pPr marL="402590" indent="0">
              <a:buNone/>
              <a:defRPr sz="1100"/>
            </a:lvl2pPr>
            <a:lvl3pPr marL="804545" indent="0">
              <a:buNone/>
              <a:defRPr sz="900"/>
            </a:lvl3pPr>
            <a:lvl4pPr marL="1207135" indent="0">
              <a:buNone/>
              <a:defRPr sz="800"/>
            </a:lvl4pPr>
            <a:lvl5pPr marL="1609090" indent="0">
              <a:buNone/>
              <a:defRPr sz="800"/>
            </a:lvl5pPr>
            <a:lvl6pPr marL="2011680" indent="0">
              <a:buNone/>
              <a:defRPr sz="800"/>
            </a:lvl6pPr>
            <a:lvl7pPr marL="2413635" indent="0">
              <a:buNone/>
              <a:defRPr sz="800"/>
            </a:lvl7pPr>
            <a:lvl8pPr marL="2816225" indent="0">
              <a:buNone/>
              <a:defRPr sz="800"/>
            </a:lvl8pPr>
            <a:lvl9pPr marL="321818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4862C-F55E-4D15-9A8B-E49D8AF6FB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DD718-91F5-4444-9ED9-80DBA8F1F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86097" y="230710"/>
            <a:ext cx="8749665" cy="960172"/>
          </a:xfrm>
          <a:prstGeom prst="rect">
            <a:avLst/>
          </a:prstGeom>
        </p:spPr>
        <p:txBody>
          <a:bodyPr vert="horz" lIns="80458" tIns="40229" rIns="80458" bIns="4022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6097" y="1344245"/>
            <a:ext cx="8749665" cy="3802019"/>
          </a:xfrm>
          <a:prstGeom prst="rect">
            <a:avLst/>
          </a:prstGeom>
        </p:spPr>
        <p:txBody>
          <a:bodyPr vert="horz" lIns="80458" tIns="40229" rIns="80458" bIns="4022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86095" y="5339630"/>
            <a:ext cx="2268431" cy="306722"/>
          </a:xfrm>
          <a:prstGeom prst="rect">
            <a:avLst/>
          </a:prstGeom>
        </p:spPr>
        <p:txBody>
          <a:bodyPr vert="horz" lIns="80458" tIns="40229" rIns="80458" bIns="4022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4862C-F55E-4D15-9A8B-E49D8AF6FB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21633" y="5339630"/>
            <a:ext cx="3078587" cy="306722"/>
          </a:xfrm>
          <a:prstGeom prst="rect">
            <a:avLst/>
          </a:prstGeom>
        </p:spPr>
        <p:txBody>
          <a:bodyPr vert="horz" lIns="80458" tIns="40229" rIns="80458" bIns="4022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67330" y="5339630"/>
            <a:ext cx="2268431" cy="306722"/>
          </a:xfrm>
          <a:prstGeom prst="rect">
            <a:avLst/>
          </a:prstGeom>
        </p:spPr>
        <p:txBody>
          <a:bodyPr vert="horz" lIns="80458" tIns="40229" rIns="80458" bIns="4022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DD718-91F5-4444-9ED9-80DBA8F1F2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804545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1625" indent="-301625" algn="l" defTabSz="804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3415" indent="-251460" algn="l" defTabSz="8045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01295" algn="l" defTabSz="804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7795" indent="-201295" algn="l" defTabSz="80454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385" indent="-201295" algn="l" defTabSz="804545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12340" indent="-201295" algn="l" defTabSz="804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930" indent="-201295" algn="l" defTabSz="804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6885" indent="-201295" algn="l" defTabSz="804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19475" indent="-201295" algn="l" defTabSz="804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2590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4545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7135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9090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13635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16225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18180" algn="l" defTabSz="8045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1" Type="http://schemas.openxmlformats.org/officeDocument/2006/relationships/tags" Target="../tags/tag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656867" y="1601181"/>
            <a:ext cx="8407729" cy="2668905"/>
          </a:xfrm>
          <a:prstGeom prst="rect">
            <a:avLst/>
          </a:prstGeom>
          <a:noFill/>
        </p:spPr>
        <p:txBody>
          <a:bodyPr wrap="square" lIns="84135" tIns="42067" rIns="84135" bIns="42067" rtlCol="0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zh-CN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武汉市金银潭医院</a:t>
            </a:r>
            <a:endParaRPr lang="zh-CN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zh-CN" altLang="en-US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数字图书馆的登录方法</a:t>
            </a:r>
            <a:endParaRPr lang="zh-CN" altLang="en-US" sz="4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zh-CN" altLang="en-US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及文献信息的挖掘</a:t>
            </a:r>
            <a:endParaRPr lang="zh-CN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7771" y="4869484"/>
            <a:ext cx="2805972" cy="325755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en-US" altLang="zh-CN" sz="1600" b="1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1600" b="1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科教科</a:t>
            </a:r>
            <a:r>
              <a:rPr lang="en-US" altLang="zh-CN" sz="16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2024</a:t>
            </a:r>
            <a:endParaRPr lang="en-US" altLang="zh-CN" sz="16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81" y="-125215"/>
            <a:ext cx="983667" cy="983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2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9722485" cy="5761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59690"/>
            <a:ext cx="10515600" cy="613410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solidFill>
                  <a:srgbClr val="FFC000"/>
                </a:solidFill>
              </a:rPr>
              <a:t>中国知网检索示例</a:t>
            </a:r>
            <a:r>
              <a:rPr lang="en-US" altLang="zh-CN">
                <a:solidFill>
                  <a:srgbClr val="FFC000"/>
                </a:solidFill>
              </a:rPr>
              <a:t>—</a:t>
            </a:r>
            <a:r>
              <a:rPr lang="zh-CN" altLang="en-US" sz="3200">
                <a:solidFill>
                  <a:srgbClr val="FFC000"/>
                </a:solidFill>
              </a:rPr>
              <a:t>期刊导航</a:t>
            </a:r>
            <a:endParaRPr lang="zh-CN" altLang="en-US" sz="3200">
              <a:solidFill>
                <a:srgbClr val="FFC000"/>
              </a:solidFill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53085"/>
            <a:ext cx="9722485" cy="52076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5245" y="1507490"/>
            <a:ext cx="1763395" cy="24796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>
            <a:off x="2345690" y="3460115"/>
            <a:ext cx="2770505" cy="632460"/>
          </a:xfrm>
          <a:prstGeom prst="wedgeRoundRectCallout">
            <a:avLst>
              <a:gd name="adj1" fmla="val -65852"/>
              <a:gd name="adj2" fmla="val -116875"/>
              <a:gd name="adj3" fmla="val 16667"/>
            </a:avLst>
          </a:prstGeom>
          <a:solidFill>
            <a:srgbClr val="F5D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000">
                <a:solidFill>
                  <a:srgbClr val="C00000"/>
                </a:solidFill>
              </a:rPr>
              <a:t>点击相关导航查看不同种类期刊详情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08505" y="838200"/>
            <a:ext cx="6571615" cy="37084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5287010" y="1677670"/>
            <a:ext cx="2951480" cy="432435"/>
          </a:xfrm>
          <a:prstGeom prst="wedgeRoundRectCallout">
            <a:avLst>
              <a:gd name="adj1" fmla="val -38922"/>
              <a:gd name="adj2" fmla="val -135728"/>
              <a:gd name="adj3" fmla="val 16667"/>
            </a:avLst>
          </a:prstGeom>
          <a:solidFill>
            <a:srgbClr val="F5D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800">
                <a:solidFill>
                  <a:srgbClr val="C00000"/>
                </a:solidFill>
              </a:rPr>
              <a:t>直接通过检索框查找期刊</a:t>
            </a:r>
            <a:endParaRPr lang="zh-CN" altLang="en-US" sz="18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9721850" cy="576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62200" y="2445385"/>
            <a:ext cx="5819775" cy="51435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sym typeface="+mn-ea"/>
              </a:rPr>
              <a:t>维普期刊检索</a:t>
            </a:r>
            <a:endParaRPr lang="en-US" altLang="zh-CN" sz="4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4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1367207" y="2573323"/>
            <a:ext cx="414667" cy="590651"/>
            <a:chOff x="3106919" y="1122825"/>
            <a:chExt cx="2100262" cy="3786307"/>
          </a:xfrm>
        </p:grpSpPr>
        <p:sp>
          <p:nvSpPr>
            <p:cNvPr id="8" name="任意多边形 7"/>
            <p:cNvSpPr/>
            <p:nvPr/>
          </p:nvSpPr>
          <p:spPr>
            <a:xfrm>
              <a:off x="3173051" y="2658490"/>
              <a:ext cx="1890045" cy="939193"/>
            </a:xfrm>
            <a:custGeom>
              <a:avLst/>
              <a:gdLst>
                <a:gd name="connsiteX0" fmla="*/ 0 w 1618584"/>
                <a:gd name="connsiteY0" fmla="*/ 0 h 1239232"/>
                <a:gd name="connsiteX1" fmla="*/ 1618584 w 1618584"/>
                <a:gd name="connsiteY1" fmla="*/ 267170 h 1239232"/>
                <a:gd name="connsiteX2" fmla="*/ 1590041 w 1618584"/>
                <a:gd name="connsiteY2" fmla="*/ 827641 h 1239232"/>
                <a:gd name="connsiteX3" fmla="*/ 187506 w 1618584"/>
                <a:gd name="connsiteY3" fmla="*/ 1239232 h 1239232"/>
                <a:gd name="connsiteX4" fmla="*/ 0 w 1618584"/>
                <a:gd name="connsiteY4" fmla="*/ 0 h 1239232"/>
                <a:gd name="connsiteX0-1" fmla="*/ 0 w 1885284"/>
                <a:gd name="connsiteY0-2" fmla="*/ 0 h 1239232"/>
                <a:gd name="connsiteX1-3" fmla="*/ 1885284 w 1885284"/>
                <a:gd name="connsiteY1-4" fmla="*/ 314795 h 1239232"/>
                <a:gd name="connsiteX2-5" fmla="*/ 1590041 w 1885284"/>
                <a:gd name="connsiteY2-6" fmla="*/ 827641 h 1239232"/>
                <a:gd name="connsiteX3-7" fmla="*/ 187506 w 1885284"/>
                <a:gd name="connsiteY3-8" fmla="*/ 1239232 h 1239232"/>
                <a:gd name="connsiteX4-9" fmla="*/ 0 w 1885284"/>
                <a:gd name="connsiteY4-10" fmla="*/ 0 h 1239232"/>
                <a:gd name="connsiteX0-11" fmla="*/ 0 w 1894809"/>
                <a:gd name="connsiteY0-12" fmla="*/ 0 h 1239232"/>
                <a:gd name="connsiteX1-13" fmla="*/ 1894809 w 1894809"/>
                <a:gd name="connsiteY1-14" fmla="*/ 314795 h 1239232"/>
                <a:gd name="connsiteX2-15" fmla="*/ 1590041 w 1894809"/>
                <a:gd name="connsiteY2-16" fmla="*/ 827641 h 1239232"/>
                <a:gd name="connsiteX3-17" fmla="*/ 187506 w 1894809"/>
                <a:gd name="connsiteY3-18" fmla="*/ 1239232 h 1239232"/>
                <a:gd name="connsiteX4-19" fmla="*/ 0 w 1894809"/>
                <a:gd name="connsiteY4-20" fmla="*/ 0 h 1239232"/>
                <a:gd name="connsiteX0-21" fmla="*/ 0 w 1894809"/>
                <a:gd name="connsiteY0-22" fmla="*/ 0 h 1239232"/>
                <a:gd name="connsiteX1-23" fmla="*/ 1894809 w 1894809"/>
                <a:gd name="connsiteY1-24" fmla="*/ 314795 h 1239232"/>
                <a:gd name="connsiteX2-25" fmla="*/ 1599566 w 1894809"/>
                <a:gd name="connsiteY2-26" fmla="*/ 827641 h 1239232"/>
                <a:gd name="connsiteX3-27" fmla="*/ 187506 w 1894809"/>
                <a:gd name="connsiteY3-28" fmla="*/ 1239232 h 1239232"/>
                <a:gd name="connsiteX4-29" fmla="*/ 0 w 1894809"/>
                <a:gd name="connsiteY4-30" fmla="*/ 0 h 1239232"/>
                <a:gd name="connsiteX0-31" fmla="*/ 0 w 1894809"/>
                <a:gd name="connsiteY0-32" fmla="*/ 0 h 1158269"/>
                <a:gd name="connsiteX1-33" fmla="*/ 1894809 w 1894809"/>
                <a:gd name="connsiteY1-34" fmla="*/ 233832 h 1158269"/>
                <a:gd name="connsiteX2-35" fmla="*/ 1599566 w 1894809"/>
                <a:gd name="connsiteY2-36" fmla="*/ 746678 h 1158269"/>
                <a:gd name="connsiteX3-37" fmla="*/ 187506 w 1894809"/>
                <a:gd name="connsiteY3-38" fmla="*/ 1158269 h 1158269"/>
                <a:gd name="connsiteX4-39" fmla="*/ 0 w 1894809"/>
                <a:gd name="connsiteY4-40" fmla="*/ 0 h 1158269"/>
                <a:gd name="connsiteX0-41" fmla="*/ 0 w 1894809"/>
                <a:gd name="connsiteY0-42" fmla="*/ 0 h 1063019"/>
                <a:gd name="connsiteX1-43" fmla="*/ 1894809 w 1894809"/>
                <a:gd name="connsiteY1-44" fmla="*/ 233832 h 1063019"/>
                <a:gd name="connsiteX2-45" fmla="*/ 1599566 w 1894809"/>
                <a:gd name="connsiteY2-46" fmla="*/ 746678 h 1063019"/>
                <a:gd name="connsiteX3-47" fmla="*/ 139881 w 1894809"/>
                <a:gd name="connsiteY3-48" fmla="*/ 1063019 h 1063019"/>
                <a:gd name="connsiteX4-49" fmla="*/ 0 w 1894809"/>
                <a:gd name="connsiteY4-50" fmla="*/ 0 h 1063019"/>
                <a:gd name="connsiteX0-51" fmla="*/ 0 w 1894809"/>
                <a:gd name="connsiteY0-52" fmla="*/ 0 h 939194"/>
                <a:gd name="connsiteX1-53" fmla="*/ 1894809 w 1894809"/>
                <a:gd name="connsiteY1-54" fmla="*/ 110007 h 939194"/>
                <a:gd name="connsiteX2-55" fmla="*/ 1599566 w 1894809"/>
                <a:gd name="connsiteY2-56" fmla="*/ 622853 h 939194"/>
                <a:gd name="connsiteX3-57" fmla="*/ 139881 w 1894809"/>
                <a:gd name="connsiteY3-58" fmla="*/ 939194 h 939194"/>
                <a:gd name="connsiteX4-59" fmla="*/ 0 w 1894809"/>
                <a:gd name="connsiteY4-60" fmla="*/ 0 h 939194"/>
                <a:gd name="connsiteX0-61" fmla="*/ 0 w 1894809"/>
                <a:gd name="connsiteY0-62" fmla="*/ 0 h 939194"/>
                <a:gd name="connsiteX1-63" fmla="*/ 1894809 w 1894809"/>
                <a:gd name="connsiteY1-64" fmla="*/ 110007 h 939194"/>
                <a:gd name="connsiteX2-65" fmla="*/ 1599566 w 1894809"/>
                <a:gd name="connsiteY2-66" fmla="*/ 622853 h 939194"/>
                <a:gd name="connsiteX3-67" fmla="*/ 139881 w 1894809"/>
                <a:gd name="connsiteY3-68" fmla="*/ 939194 h 939194"/>
                <a:gd name="connsiteX4-69" fmla="*/ 0 w 1894809"/>
                <a:gd name="connsiteY4-70" fmla="*/ 0 h 939194"/>
                <a:gd name="connsiteX0-71" fmla="*/ 0 w 1894809"/>
                <a:gd name="connsiteY0-72" fmla="*/ 0 h 939194"/>
                <a:gd name="connsiteX1-73" fmla="*/ 1894809 w 1894809"/>
                <a:gd name="connsiteY1-74" fmla="*/ 110007 h 939194"/>
                <a:gd name="connsiteX2-75" fmla="*/ 1594803 w 1894809"/>
                <a:gd name="connsiteY2-76" fmla="*/ 615709 h 939194"/>
                <a:gd name="connsiteX3-77" fmla="*/ 139881 w 1894809"/>
                <a:gd name="connsiteY3-78" fmla="*/ 939194 h 939194"/>
                <a:gd name="connsiteX4-79" fmla="*/ 0 w 1894809"/>
                <a:gd name="connsiteY4-80" fmla="*/ 0 h 939194"/>
                <a:gd name="connsiteX0-81" fmla="*/ 0 w 1885284"/>
                <a:gd name="connsiteY0-82" fmla="*/ 0 h 939194"/>
                <a:gd name="connsiteX1-83" fmla="*/ 1885284 w 1885284"/>
                <a:gd name="connsiteY1-84" fmla="*/ 112388 h 939194"/>
                <a:gd name="connsiteX2-85" fmla="*/ 1594803 w 1885284"/>
                <a:gd name="connsiteY2-86" fmla="*/ 615709 h 939194"/>
                <a:gd name="connsiteX3-87" fmla="*/ 139881 w 1885284"/>
                <a:gd name="connsiteY3-88" fmla="*/ 939194 h 939194"/>
                <a:gd name="connsiteX4-89" fmla="*/ 0 w 1885284"/>
                <a:gd name="connsiteY4-90" fmla="*/ 0 h 939194"/>
                <a:gd name="connsiteX0-91" fmla="*/ 0 w 1885284"/>
                <a:gd name="connsiteY0-92" fmla="*/ 0 h 939194"/>
                <a:gd name="connsiteX1-93" fmla="*/ 1885284 w 1885284"/>
                <a:gd name="connsiteY1-94" fmla="*/ 112388 h 939194"/>
                <a:gd name="connsiteX2-95" fmla="*/ 1594803 w 1885284"/>
                <a:gd name="connsiteY2-96" fmla="*/ 627615 h 939194"/>
                <a:gd name="connsiteX3-97" fmla="*/ 139881 w 1885284"/>
                <a:gd name="connsiteY3-98" fmla="*/ 939194 h 939194"/>
                <a:gd name="connsiteX4-99" fmla="*/ 0 w 1885284"/>
                <a:gd name="connsiteY4-100" fmla="*/ 0 h 939194"/>
                <a:gd name="connsiteX0-101" fmla="*/ 0 w 1890046"/>
                <a:gd name="connsiteY0-102" fmla="*/ 0 h 939194"/>
                <a:gd name="connsiteX1-103" fmla="*/ 1890046 w 1890046"/>
                <a:gd name="connsiteY1-104" fmla="*/ 107626 h 939194"/>
                <a:gd name="connsiteX2-105" fmla="*/ 1594803 w 1890046"/>
                <a:gd name="connsiteY2-106" fmla="*/ 627615 h 939194"/>
                <a:gd name="connsiteX3-107" fmla="*/ 139881 w 1890046"/>
                <a:gd name="connsiteY3-108" fmla="*/ 939194 h 939194"/>
                <a:gd name="connsiteX4-109" fmla="*/ 0 w 1890046"/>
                <a:gd name="connsiteY4-110" fmla="*/ 0 h 9391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90046" h="939194">
                  <a:moveTo>
                    <a:pt x="0" y="0"/>
                  </a:moveTo>
                  <a:lnTo>
                    <a:pt x="1890046" y="107626"/>
                  </a:lnTo>
                  <a:lnTo>
                    <a:pt x="1594803" y="627615"/>
                  </a:lnTo>
                  <a:lnTo>
                    <a:pt x="139881" y="939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3106919" y="1122825"/>
              <a:ext cx="2100262" cy="1001919"/>
            </a:xfrm>
            <a:custGeom>
              <a:avLst/>
              <a:gdLst>
                <a:gd name="connsiteX0" fmla="*/ 0 w 2032000"/>
                <a:gd name="connsiteY0" fmla="*/ 0 h 1001486"/>
                <a:gd name="connsiteX1" fmla="*/ 2032000 w 2032000"/>
                <a:gd name="connsiteY1" fmla="*/ 0 h 1001486"/>
                <a:gd name="connsiteX2" fmla="*/ 2032000 w 2032000"/>
                <a:gd name="connsiteY2" fmla="*/ 1001486 h 1001486"/>
                <a:gd name="connsiteX3" fmla="*/ 0 w 2032000"/>
                <a:gd name="connsiteY3" fmla="*/ 1001486 h 1001486"/>
                <a:gd name="connsiteX4" fmla="*/ 0 w 2032000"/>
                <a:gd name="connsiteY4" fmla="*/ 0 h 1001486"/>
                <a:gd name="connsiteX0-1" fmla="*/ 0 w 2114550"/>
                <a:gd name="connsiteY0-2" fmla="*/ 0 h 1026886"/>
                <a:gd name="connsiteX1-3" fmla="*/ 2032000 w 2114550"/>
                <a:gd name="connsiteY1-4" fmla="*/ 0 h 1026886"/>
                <a:gd name="connsiteX2-5" fmla="*/ 2114550 w 2114550"/>
                <a:gd name="connsiteY2-6" fmla="*/ 1026886 h 1026886"/>
                <a:gd name="connsiteX3-7" fmla="*/ 0 w 2114550"/>
                <a:gd name="connsiteY3-8" fmla="*/ 1001486 h 1026886"/>
                <a:gd name="connsiteX4-9" fmla="*/ 0 w 2114550"/>
                <a:gd name="connsiteY4-10" fmla="*/ 0 h 1026886"/>
                <a:gd name="connsiteX0-11" fmla="*/ 0 w 2114550"/>
                <a:gd name="connsiteY0-12" fmla="*/ 0 h 1026886"/>
                <a:gd name="connsiteX1-13" fmla="*/ 2025650 w 2114550"/>
                <a:gd name="connsiteY1-14" fmla="*/ 0 h 1026886"/>
                <a:gd name="connsiteX2-15" fmla="*/ 2114550 w 2114550"/>
                <a:gd name="connsiteY2-16" fmla="*/ 1026886 h 1026886"/>
                <a:gd name="connsiteX3-17" fmla="*/ 0 w 2114550"/>
                <a:gd name="connsiteY3-18" fmla="*/ 1001486 h 1026886"/>
                <a:gd name="connsiteX4-19" fmla="*/ 0 w 2114550"/>
                <a:gd name="connsiteY4-20" fmla="*/ 0 h 1026886"/>
                <a:gd name="connsiteX0-21" fmla="*/ 0 w 2120900"/>
                <a:gd name="connsiteY0-22" fmla="*/ 0 h 1026886"/>
                <a:gd name="connsiteX1-23" fmla="*/ 2025650 w 2120900"/>
                <a:gd name="connsiteY1-24" fmla="*/ 0 h 1026886"/>
                <a:gd name="connsiteX2-25" fmla="*/ 2120900 w 2120900"/>
                <a:gd name="connsiteY2-26" fmla="*/ 1026886 h 1026886"/>
                <a:gd name="connsiteX3-27" fmla="*/ 0 w 2120900"/>
                <a:gd name="connsiteY3-28" fmla="*/ 1001486 h 1026886"/>
                <a:gd name="connsiteX4-29" fmla="*/ 0 w 2120900"/>
                <a:gd name="connsiteY4-30" fmla="*/ 0 h 1026886"/>
                <a:gd name="connsiteX0-31" fmla="*/ 127000 w 2247900"/>
                <a:gd name="connsiteY0-32" fmla="*/ 0 h 1172936"/>
                <a:gd name="connsiteX1-33" fmla="*/ 2152650 w 2247900"/>
                <a:gd name="connsiteY1-34" fmla="*/ 0 h 1172936"/>
                <a:gd name="connsiteX2-35" fmla="*/ 2247900 w 2247900"/>
                <a:gd name="connsiteY2-36" fmla="*/ 1026886 h 1172936"/>
                <a:gd name="connsiteX3-37" fmla="*/ 0 w 2247900"/>
                <a:gd name="connsiteY3-38" fmla="*/ 1172936 h 1172936"/>
                <a:gd name="connsiteX4-39" fmla="*/ 127000 w 2247900"/>
                <a:gd name="connsiteY4-40" fmla="*/ 0 h 1172936"/>
                <a:gd name="connsiteX0-41" fmla="*/ 247650 w 2247900"/>
                <a:gd name="connsiteY0-42" fmla="*/ 0 h 1261836"/>
                <a:gd name="connsiteX1-43" fmla="*/ 2152650 w 2247900"/>
                <a:gd name="connsiteY1-44" fmla="*/ 88900 h 1261836"/>
                <a:gd name="connsiteX2-45" fmla="*/ 2247900 w 2247900"/>
                <a:gd name="connsiteY2-46" fmla="*/ 1115786 h 1261836"/>
                <a:gd name="connsiteX3-47" fmla="*/ 0 w 2247900"/>
                <a:gd name="connsiteY3-48" fmla="*/ 1261836 h 1261836"/>
                <a:gd name="connsiteX4-49" fmla="*/ 247650 w 2247900"/>
                <a:gd name="connsiteY4-50" fmla="*/ 0 h 1261836"/>
                <a:gd name="connsiteX0-51" fmla="*/ 247650 w 2224087"/>
                <a:gd name="connsiteY0-52" fmla="*/ 0 h 1261836"/>
                <a:gd name="connsiteX1-53" fmla="*/ 2152650 w 2224087"/>
                <a:gd name="connsiteY1-54" fmla="*/ 88900 h 1261836"/>
                <a:gd name="connsiteX2-55" fmla="*/ 2224087 w 2224087"/>
                <a:gd name="connsiteY2-56" fmla="*/ 1109789 h 1261836"/>
                <a:gd name="connsiteX3-57" fmla="*/ 0 w 2224087"/>
                <a:gd name="connsiteY3-58" fmla="*/ 1261836 h 1261836"/>
                <a:gd name="connsiteX4-59" fmla="*/ 247650 w 2224087"/>
                <a:gd name="connsiteY4-60" fmla="*/ 0 h 1261836"/>
                <a:gd name="connsiteX0-61" fmla="*/ 247650 w 2224087"/>
                <a:gd name="connsiteY0-62" fmla="*/ 0 h 1261836"/>
                <a:gd name="connsiteX1-63" fmla="*/ 2152650 w 2224087"/>
                <a:gd name="connsiteY1-64" fmla="*/ 130886 h 1261836"/>
                <a:gd name="connsiteX2-65" fmla="*/ 2224087 w 2224087"/>
                <a:gd name="connsiteY2-66" fmla="*/ 1109789 h 1261836"/>
                <a:gd name="connsiteX3-67" fmla="*/ 0 w 2224087"/>
                <a:gd name="connsiteY3-68" fmla="*/ 1261836 h 1261836"/>
                <a:gd name="connsiteX4-69" fmla="*/ 247650 w 2224087"/>
                <a:gd name="connsiteY4-70" fmla="*/ 0 h 1261836"/>
                <a:gd name="connsiteX0-71" fmla="*/ 247650 w 2152650"/>
                <a:gd name="connsiteY0-72" fmla="*/ 0 h 1261836"/>
                <a:gd name="connsiteX1-73" fmla="*/ 2152650 w 2152650"/>
                <a:gd name="connsiteY1-74" fmla="*/ 130886 h 1261836"/>
                <a:gd name="connsiteX2-75" fmla="*/ 1966912 w 2152650"/>
                <a:gd name="connsiteY2-76" fmla="*/ 1127783 h 1261836"/>
                <a:gd name="connsiteX3-77" fmla="*/ 0 w 2152650"/>
                <a:gd name="connsiteY3-78" fmla="*/ 1261836 h 1261836"/>
                <a:gd name="connsiteX4-79" fmla="*/ 247650 w 2152650"/>
                <a:gd name="connsiteY4-80" fmla="*/ 0 h 1261836"/>
                <a:gd name="connsiteX0-81" fmla="*/ 247650 w 2152650"/>
                <a:gd name="connsiteY0-82" fmla="*/ 0 h 1261836"/>
                <a:gd name="connsiteX1-83" fmla="*/ 2152650 w 2152650"/>
                <a:gd name="connsiteY1-84" fmla="*/ 130886 h 1261836"/>
                <a:gd name="connsiteX2-85" fmla="*/ 1952625 w 2152650"/>
                <a:gd name="connsiteY2-86" fmla="*/ 1127783 h 1261836"/>
                <a:gd name="connsiteX3-87" fmla="*/ 0 w 2152650"/>
                <a:gd name="connsiteY3-88" fmla="*/ 1261836 h 1261836"/>
                <a:gd name="connsiteX4-89" fmla="*/ 247650 w 2152650"/>
                <a:gd name="connsiteY4-90" fmla="*/ 0 h 1261836"/>
                <a:gd name="connsiteX0-91" fmla="*/ 247650 w 2100262"/>
                <a:gd name="connsiteY0-92" fmla="*/ 0 h 1261836"/>
                <a:gd name="connsiteX1-93" fmla="*/ 2100262 w 2100262"/>
                <a:gd name="connsiteY1-94" fmla="*/ 358810 h 1261836"/>
                <a:gd name="connsiteX2-95" fmla="*/ 1952625 w 2100262"/>
                <a:gd name="connsiteY2-96" fmla="*/ 1127783 h 1261836"/>
                <a:gd name="connsiteX3-97" fmla="*/ 0 w 2100262"/>
                <a:gd name="connsiteY3-98" fmla="*/ 1261836 h 1261836"/>
                <a:gd name="connsiteX4-99" fmla="*/ 247650 w 2100262"/>
                <a:gd name="connsiteY4-100" fmla="*/ 0 h 1261836"/>
                <a:gd name="connsiteX0-101" fmla="*/ 247650 w 2100262"/>
                <a:gd name="connsiteY0-102" fmla="*/ 0 h 1261836"/>
                <a:gd name="connsiteX1-103" fmla="*/ 2100262 w 2100262"/>
                <a:gd name="connsiteY1-104" fmla="*/ 346814 h 1261836"/>
                <a:gd name="connsiteX2-105" fmla="*/ 1952625 w 2100262"/>
                <a:gd name="connsiteY2-106" fmla="*/ 1127783 h 1261836"/>
                <a:gd name="connsiteX3-107" fmla="*/ 0 w 2100262"/>
                <a:gd name="connsiteY3-108" fmla="*/ 1261836 h 1261836"/>
                <a:gd name="connsiteX4-109" fmla="*/ 247650 w 2100262"/>
                <a:gd name="connsiteY4-110" fmla="*/ 0 h 12618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100262" h="1261836">
                  <a:moveTo>
                    <a:pt x="247650" y="0"/>
                  </a:moveTo>
                  <a:lnTo>
                    <a:pt x="2100262" y="346814"/>
                  </a:lnTo>
                  <a:lnTo>
                    <a:pt x="1952625" y="1127783"/>
                  </a:lnTo>
                  <a:lnTo>
                    <a:pt x="0" y="1261836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4667250" y="1400176"/>
              <a:ext cx="535940" cy="3119438"/>
            </a:xfrm>
            <a:custGeom>
              <a:avLst/>
              <a:gdLst>
                <a:gd name="connsiteX0" fmla="*/ 535940 w 535940"/>
                <a:gd name="connsiteY0" fmla="*/ 0 h 3119438"/>
                <a:gd name="connsiteX1" fmla="*/ 488315 w 535940"/>
                <a:gd name="connsiteY1" fmla="*/ 3119438 h 3119438"/>
                <a:gd name="connsiteX2" fmla="*/ 0 w 535940"/>
                <a:gd name="connsiteY2" fmla="*/ 2676525 h 3119438"/>
                <a:gd name="connsiteX3" fmla="*/ 38307 w 535940"/>
                <a:gd name="connsiteY3" fmla="*/ 1924316 h 3119438"/>
                <a:gd name="connsiteX4" fmla="*/ 39804 w 535940"/>
                <a:gd name="connsiteY4" fmla="*/ 1923877 h 3119438"/>
                <a:gd name="connsiteX5" fmla="*/ 330603 w 535940"/>
                <a:gd name="connsiteY5" fmla="*/ 1407381 h 3119438"/>
                <a:gd name="connsiteX6" fmla="*/ 66850 w 535940"/>
                <a:gd name="connsiteY6" fmla="*/ 1363845 h 3119438"/>
                <a:gd name="connsiteX7" fmla="*/ 104775 w 535940"/>
                <a:gd name="connsiteY7" fmla="*/ 619125 h 3119438"/>
                <a:gd name="connsiteX8" fmla="*/ 535940 w 535940"/>
                <a:gd name="connsiteY8" fmla="*/ 0 h 311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940" h="3119438">
                  <a:moveTo>
                    <a:pt x="535940" y="0"/>
                  </a:moveTo>
                  <a:lnTo>
                    <a:pt x="488315" y="3119438"/>
                  </a:lnTo>
                  <a:lnTo>
                    <a:pt x="0" y="2676525"/>
                  </a:lnTo>
                  <a:lnTo>
                    <a:pt x="38307" y="1924316"/>
                  </a:lnTo>
                  <a:lnTo>
                    <a:pt x="39804" y="1923877"/>
                  </a:lnTo>
                  <a:lnTo>
                    <a:pt x="330603" y="1407381"/>
                  </a:lnTo>
                  <a:lnTo>
                    <a:pt x="66850" y="1363845"/>
                  </a:lnTo>
                  <a:lnTo>
                    <a:pt x="104775" y="619125"/>
                  </a:lnTo>
                  <a:lnTo>
                    <a:pt x="5359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3"/>
            <p:cNvSpPr/>
            <p:nvPr/>
          </p:nvSpPr>
          <p:spPr>
            <a:xfrm>
              <a:off x="3266715" y="4068290"/>
              <a:ext cx="1895475" cy="840842"/>
            </a:xfrm>
            <a:custGeom>
              <a:avLst/>
              <a:gdLst>
                <a:gd name="connsiteX0" fmla="*/ 0 w 2032000"/>
                <a:gd name="connsiteY0" fmla="*/ 0 h 1001486"/>
                <a:gd name="connsiteX1" fmla="*/ 2032000 w 2032000"/>
                <a:gd name="connsiteY1" fmla="*/ 0 h 1001486"/>
                <a:gd name="connsiteX2" fmla="*/ 2032000 w 2032000"/>
                <a:gd name="connsiteY2" fmla="*/ 1001486 h 1001486"/>
                <a:gd name="connsiteX3" fmla="*/ 0 w 2032000"/>
                <a:gd name="connsiteY3" fmla="*/ 1001486 h 1001486"/>
                <a:gd name="connsiteX4" fmla="*/ 0 w 2032000"/>
                <a:gd name="connsiteY4" fmla="*/ 0 h 1001486"/>
                <a:gd name="connsiteX0-1" fmla="*/ 0 w 2114550"/>
                <a:gd name="connsiteY0-2" fmla="*/ 0 h 1026886"/>
                <a:gd name="connsiteX1-3" fmla="*/ 2032000 w 2114550"/>
                <a:gd name="connsiteY1-4" fmla="*/ 0 h 1026886"/>
                <a:gd name="connsiteX2-5" fmla="*/ 2114550 w 2114550"/>
                <a:gd name="connsiteY2-6" fmla="*/ 1026886 h 1026886"/>
                <a:gd name="connsiteX3-7" fmla="*/ 0 w 2114550"/>
                <a:gd name="connsiteY3-8" fmla="*/ 1001486 h 1026886"/>
                <a:gd name="connsiteX4-9" fmla="*/ 0 w 2114550"/>
                <a:gd name="connsiteY4-10" fmla="*/ 0 h 1026886"/>
                <a:gd name="connsiteX0-11" fmla="*/ 0 w 2114550"/>
                <a:gd name="connsiteY0-12" fmla="*/ 0 h 1026886"/>
                <a:gd name="connsiteX1-13" fmla="*/ 2025650 w 2114550"/>
                <a:gd name="connsiteY1-14" fmla="*/ 0 h 1026886"/>
                <a:gd name="connsiteX2-15" fmla="*/ 2114550 w 2114550"/>
                <a:gd name="connsiteY2-16" fmla="*/ 1026886 h 1026886"/>
                <a:gd name="connsiteX3-17" fmla="*/ 0 w 2114550"/>
                <a:gd name="connsiteY3-18" fmla="*/ 1001486 h 1026886"/>
                <a:gd name="connsiteX4-19" fmla="*/ 0 w 2114550"/>
                <a:gd name="connsiteY4-20" fmla="*/ 0 h 1026886"/>
                <a:gd name="connsiteX0-21" fmla="*/ 0 w 2120900"/>
                <a:gd name="connsiteY0-22" fmla="*/ 0 h 1026886"/>
                <a:gd name="connsiteX1-23" fmla="*/ 2025650 w 2120900"/>
                <a:gd name="connsiteY1-24" fmla="*/ 0 h 1026886"/>
                <a:gd name="connsiteX2-25" fmla="*/ 2120900 w 2120900"/>
                <a:gd name="connsiteY2-26" fmla="*/ 1026886 h 1026886"/>
                <a:gd name="connsiteX3-27" fmla="*/ 0 w 2120900"/>
                <a:gd name="connsiteY3-28" fmla="*/ 1001486 h 1026886"/>
                <a:gd name="connsiteX4-29" fmla="*/ 0 w 2120900"/>
                <a:gd name="connsiteY4-30" fmla="*/ 0 h 1026886"/>
                <a:gd name="connsiteX0-31" fmla="*/ 127000 w 2247900"/>
                <a:gd name="connsiteY0-32" fmla="*/ 0 h 1172936"/>
                <a:gd name="connsiteX1-33" fmla="*/ 2152650 w 2247900"/>
                <a:gd name="connsiteY1-34" fmla="*/ 0 h 1172936"/>
                <a:gd name="connsiteX2-35" fmla="*/ 2247900 w 2247900"/>
                <a:gd name="connsiteY2-36" fmla="*/ 1026886 h 1172936"/>
                <a:gd name="connsiteX3-37" fmla="*/ 0 w 2247900"/>
                <a:gd name="connsiteY3-38" fmla="*/ 1172936 h 1172936"/>
                <a:gd name="connsiteX4-39" fmla="*/ 127000 w 2247900"/>
                <a:gd name="connsiteY4-40" fmla="*/ 0 h 1172936"/>
                <a:gd name="connsiteX0-41" fmla="*/ 247650 w 2247900"/>
                <a:gd name="connsiteY0-42" fmla="*/ 0 h 1261836"/>
                <a:gd name="connsiteX1-43" fmla="*/ 2152650 w 2247900"/>
                <a:gd name="connsiteY1-44" fmla="*/ 88900 h 1261836"/>
                <a:gd name="connsiteX2-45" fmla="*/ 2247900 w 2247900"/>
                <a:gd name="connsiteY2-46" fmla="*/ 1115786 h 1261836"/>
                <a:gd name="connsiteX3-47" fmla="*/ 0 w 2247900"/>
                <a:gd name="connsiteY3-48" fmla="*/ 1261836 h 1261836"/>
                <a:gd name="connsiteX4-49" fmla="*/ 247650 w 2247900"/>
                <a:gd name="connsiteY4-50" fmla="*/ 0 h 1261836"/>
                <a:gd name="connsiteX0-51" fmla="*/ 247650 w 2224087"/>
                <a:gd name="connsiteY0-52" fmla="*/ 0 h 1261836"/>
                <a:gd name="connsiteX1-53" fmla="*/ 2152650 w 2224087"/>
                <a:gd name="connsiteY1-54" fmla="*/ 88900 h 1261836"/>
                <a:gd name="connsiteX2-55" fmla="*/ 2224087 w 2224087"/>
                <a:gd name="connsiteY2-56" fmla="*/ 1109789 h 1261836"/>
                <a:gd name="connsiteX3-57" fmla="*/ 0 w 2224087"/>
                <a:gd name="connsiteY3-58" fmla="*/ 1261836 h 1261836"/>
                <a:gd name="connsiteX4-59" fmla="*/ 247650 w 2224087"/>
                <a:gd name="connsiteY4-60" fmla="*/ 0 h 1261836"/>
                <a:gd name="connsiteX0-61" fmla="*/ 247650 w 2224087"/>
                <a:gd name="connsiteY0-62" fmla="*/ 0 h 1261836"/>
                <a:gd name="connsiteX1-63" fmla="*/ 2152650 w 2224087"/>
                <a:gd name="connsiteY1-64" fmla="*/ 130886 h 1261836"/>
                <a:gd name="connsiteX2-65" fmla="*/ 2224087 w 2224087"/>
                <a:gd name="connsiteY2-66" fmla="*/ 1109789 h 1261836"/>
                <a:gd name="connsiteX3-67" fmla="*/ 0 w 2224087"/>
                <a:gd name="connsiteY3-68" fmla="*/ 1261836 h 1261836"/>
                <a:gd name="connsiteX4-69" fmla="*/ 247650 w 2224087"/>
                <a:gd name="connsiteY4-70" fmla="*/ 0 h 1261836"/>
                <a:gd name="connsiteX0-71" fmla="*/ 247650 w 2152650"/>
                <a:gd name="connsiteY0-72" fmla="*/ 0 h 1261836"/>
                <a:gd name="connsiteX1-73" fmla="*/ 2152650 w 2152650"/>
                <a:gd name="connsiteY1-74" fmla="*/ 130886 h 1261836"/>
                <a:gd name="connsiteX2-75" fmla="*/ 1966912 w 2152650"/>
                <a:gd name="connsiteY2-76" fmla="*/ 1127783 h 1261836"/>
                <a:gd name="connsiteX3-77" fmla="*/ 0 w 2152650"/>
                <a:gd name="connsiteY3-78" fmla="*/ 1261836 h 1261836"/>
                <a:gd name="connsiteX4-79" fmla="*/ 247650 w 2152650"/>
                <a:gd name="connsiteY4-80" fmla="*/ 0 h 1261836"/>
                <a:gd name="connsiteX0-81" fmla="*/ 247650 w 2152650"/>
                <a:gd name="connsiteY0-82" fmla="*/ 0 h 1261836"/>
                <a:gd name="connsiteX1-83" fmla="*/ 2152650 w 2152650"/>
                <a:gd name="connsiteY1-84" fmla="*/ 130886 h 1261836"/>
                <a:gd name="connsiteX2-85" fmla="*/ 1952625 w 2152650"/>
                <a:gd name="connsiteY2-86" fmla="*/ 1127783 h 1261836"/>
                <a:gd name="connsiteX3-87" fmla="*/ 0 w 2152650"/>
                <a:gd name="connsiteY3-88" fmla="*/ 1261836 h 1261836"/>
                <a:gd name="connsiteX4-89" fmla="*/ 247650 w 2152650"/>
                <a:gd name="connsiteY4-90" fmla="*/ 0 h 1261836"/>
                <a:gd name="connsiteX0-91" fmla="*/ 247650 w 2100262"/>
                <a:gd name="connsiteY0-92" fmla="*/ 0 h 1261836"/>
                <a:gd name="connsiteX1-93" fmla="*/ 2100262 w 2100262"/>
                <a:gd name="connsiteY1-94" fmla="*/ 358810 h 1261836"/>
                <a:gd name="connsiteX2-95" fmla="*/ 1952625 w 2100262"/>
                <a:gd name="connsiteY2-96" fmla="*/ 1127783 h 1261836"/>
                <a:gd name="connsiteX3-97" fmla="*/ 0 w 2100262"/>
                <a:gd name="connsiteY3-98" fmla="*/ 1261836 h 1261836"/>
                <a:gd name="connsiteX4-99" fmla="*/ 247650 w 2100262"/>
                <a:gd name="connsiteY4-100" fmla="*/ 0 h 1261836"/>
                <a:gd name="connsiteX0-101" fmla="*/ 247650 w 2100262"/>
                <a:gd name="connsiteY0-102" fmla="*/ 0 h 1261836"/>
                <a:gd name="connsiteX1-103" fmla="*/ 2100262 w 2100262"/>
                <a:gd name="connsiteY1-104" fmla="*/ 346814 h 1261836"/>
                <a:gd name="connsiteX2-105" fmla="*/ 1952625 w 2100262"/>
                <a:gd name="connsiteY2-106" fmla="*/ 1127783 h 1261836"/>
                <a:gd name="connsiteX3-107" fmla="*/ 0 w 2100262"/>
                <a:gd name="connsiteY3-108" fmla="*/ 1261836 h 1261836"/>
                <a:gd name="connsiteX4-109" fmla="*/ 247650 w 2100262"/>
                <a:gd name="connsiteY4-110" fmla="*/ 0 h 1261836"/>
                <a:gd name="connsiteX0-111" fmla="*/ 247650 w 1952625"/>
                <a:gd name="connsiteY0-112" fmla="*/ 0 h 1261836"/>
                <a:gd name="connsiteX1-113" fmla="*/ 1800225 w 1952625"/>
                <a:gd name="connsiteY1-114" fmla="*/ 82903 h 1261836"/>
                <a:gd name="connsiteX2-115" fmla="*/ 1952625 w 1952625"/>
                <a:gd name="connsiteY2-116" fmla="*/ 1127783 h 1261836"/>
                <a:gd name="connsiteX3-117" fmla="*/ 0 w 1952625"/>
                <a:gd name="connsiteY3-118" fmla="*/ 1261836 h 1261836"/>
                <a:gd name="connsiteX4-119" fmla="*/ 247650 w 1952625"/>
                <a:gd name="connsiteY4-120" fmla="*/ 0 h 1261836"/>
                <a:gd name="connsiteX0-121" fmla="*/ 247650 w 2257425"/>
                <a:gd name="connsiteY0-122" fmla="*/ 0 h 1261836"/>
                <a:gd name="connsiteX1-123" fmla="*/ 1800225 w 2257425"/>
                <a:gd name="connsiteY1-124" fmla="*/ 82903 h 1261836"/>
                <a:gd name="connsiteX2-125" fmla="*/ 2257425 w 2257425"/>
                <a:gd name="connsiteY2-126" fmla="*/ 623953 h 1261836"/>
                <a:gd name="connsiteX3-127" fmla="*/ 0 w 2257425"/>
                <a:gd name="connsiteY3-128" fmla="*/ 1261836 h 1261836"/>
                <a:gd name="connsiteX4-129" fmla="*/ 247650 w 2257425"/>
                <a:gd name="connsiteY4-130" fmla="*/ 0 h 1261836"/>
                <a:gd name="connsiteX0-131" fmla="*/ 247650 w 2257425"/>
                <a:gd name="connsiteY0-132" fmla="*/ 0 h 1261836"/>
                <a:gd name="connsiteX1-133" fmla="*/ 1781175 w 2257425"/>
                <a:gd name="connsiteY1-134" fmla="*/ 82903 h 1261836"/>
                <a:gd name="connsiteX2-135" fmla="*/ 2257425 w 2257425"/>
                <a:gd name="connsiteY2-136" fmla="*/ 623953 h 1261836"/>
                <a:gd name="connsiteX3-137" fmla="*/ 0 w 2257425"/>
                <a:gd name="connsiteY3-138" fmla="*/ 1261836 h 1261836"/>
                <a:gd name="connsiteX4-139" fmla="*/ 247650 w 2257425"/>
                <a:gd name="connsiteY4-140" fmla="*/ 0 h 1261836"/>
                <a:gd name="connsiteX0-141" fmla="*/ 247650 w 2276475"/>
                <a:gd name="connsiteY0-142" fmla="*/ 0 h 1261836"/>
                <a:gd name="connsiteX1-143" fmla="*/ 1781175 w 2276475"/>
                <a:gd name="connsiteY1-144" fmla="*/ 82903 h 1261836"/>
                <a:gd name="connsiteX2-145" fmla="*/ 2276475 w 2276475"/>
                <a:gd name="connsiteY2-146" fmla="*/ 623953 h 1261836"/>
                <a:gd name="connsiteX3-147" fmla="*/ 0 w 2276475"/>
                <a:gd name="connsiteY3-148" fmla="*/ 1261836 h 1261836"/>
                <a:gd name="connsiteX4-149" fmla="*/ 247650 w 2276475"/>
                <a:gd name="connsiteY4-150" fmla="*/ 0 h 1261836"/>
                <a:gd name="connsiteX0-151" fmla="*/ 247650 w 2266950"/>
                <a:gd name="connsiteY0-152" fmla="*/ 0 h 1261836"/>
                <a:gd name="connsiteX1-153" fmla="*/ 1781175 w 2266950"/>
                <a:gd name="connsiteY1-154" fmla="*/ 82903 h 1261836"/>
                <a:gd name="connsiteX2-155" fmla="*/ 2266950 w 2266950"/>
                <a:gd name="connsiteY2-156" fmla="*/ 635949 h 1261836"/>
                <a:gd name="connsiteX3-157" fmla="*/ 0 w 2266950"/>
                <a:gd name="connsiteY3-158" fmla="*/ 1261836 h 1261836"/>
                <a:gd name="connsiteX4-159" fmla="*/ 247650 w 2266950"/>
                <a:gd name="connsiteY4-160" fmla="*/ 0 h 1261836"/>
                <a:gd name="connsiteX0-161" fmla="*/ 247650 w 2266950"/>
                <a:gd name="connsiteY0-162" fmla="*/ 0 h 1261836"/>
                <a:gd name="connsiteX1-163" fmla="*/ 1781175 w 2266950"/>
                <a:gd name="connsiteY1-164" fmla="*/ 82903 h 1261836"/>
                <a:gd name="connsiteX2-165" fmla="*/ 2266950 w 2266950"/>
                <a:gd name="connsiteY2-166" fmla="*/ 635949 h 1261836"/>
                <a:gd name="connsiteX3-167" fmla="*/ 0 w 2266950"/>
                <a:gd name="connsiteY3-168" fmla="*/ 1261836 h 1261836"/>
                <a:gd name="connsiteX4-169" fmla="*/ 247650 w 2266950"/>
                <a:gd name="connsiteY4-170" fmla="*/ 0 h 1261836"/>
                <a:gd name="connsiteX0-171" fmla="*/ 247650 w 2266950"/>
                <a:gd name="connsiteY0-172" fmla="*/ 0 h 1261836"/>
                <a:gd name="connsiteX1-173" fmla="*/ 1785938 w 2266950"/>
                <a:gd name="connsiteY1-174" fmla="*/ 82903 h 1261836"/>
                <a:gd name="connsiteX2-175" fmla="*/ 2266950 w 2266950"/>
                <a:gd name="connsiteY2-176" fmla="*/ 635949 h 1261836"/>
                <a:gd name="connsiteX3-177" fmla="*/ 0 w 2266950"/>
                <a:gd name="connsiteY3-178" fmla="*/ 1261836 h 1261836"/>
                <a:gd name="connsiteX4-179" fmla="*/ 247650 w 2266950"/>
                <a:gd name="connsiteY4-180" fmla="*/ 0 h 1261836"/>
                <a:gd name="connsiteX0-181" fmla="*/ 0 w 2019300"/>
                <a:gd name="connsiteY0-182" fmla="*/ 0 h 1141876"/>
                <a:gd name="connsiteX1-183" fmla="*/ 1538288 w 2019300"/>
                <a:gd name="connsiteY1-184" fmla="*/ 82903 h 1141876"/>
                <a:gd name="connsiteX2-185" fmla="*/ 2019300 w 2019300"/>
                <a:gd name="connsiteY2-186" fmla="*/ 635949 h 1141876"/>
                <a:gd name="connsiteX3-187" fmla="*/ 400050 w 2019300"/>
                <a:gd name="connsiteY3-188" fmla="*/ 1141876 h 1141876"/>
                <a:gd name="connsiteX4-189" fmla="*/ 0 w 2019300"/>
                <a:gd name="connsiteY4-190" fmla="*/ 0 h 1141876"/>
                <a:gd name="connsiteX0-191" fmla="*/ 0 w 1933575"/>
                <a:gd name="connsiteY0-192" fmla="*/ 205000 h 1058973"/>
                <a:gd name="connsiteX1-193" fmla="*/ 1452563 w 1933575"/>
                <a:gd name="connsiteY1-194" fmla="*/ 0 h 1058973"/>
                <a:gd name="connsiteX2-195" fmla="*/ 1933575 w 1933575"/>
                <a:gd name="connsiteY2-196" fmla="*/ 553046 h 1058973"/>
                <a:gd name="connsiteX3-197" fmla="*/ 314325 w 1933575"/>
                <a:gd name="connsiteY3-198" fmla="*/ 1058973 h 1058973"/>
                <a:gd name="connsiteX4-199" fmla="*/ 0 w 1933575"/>
                <a:gd name="connsiteY4-200" fmla="*/ 205000 h 1058973"/>
                <a:gd name="connsiteX0-201" fmla="*/ 0 w 1895475"/>
                <a:gd name="connsiteY0-202" fmla="*/ 109033 h 1058973"/>
                <a:gd name="connsiteX1-203" fmla="*/ 1414463 w 1895475"/>
                <a:gd name="connsiteY1-204" fmla="*/ 0 h 1058973"/>
                <a:gd name="connsiteX2-205" fmla="*/ 1895475 w 1895475"/>
                <a:gd name="connsiteY2-206" fmla="*/ 553046 h 1058973"/>
                <a:gd name="connsiteX3-207" fmla="*/ 276225 w 1895475"/>
                <a:gd name="connsiteY3-208" fmla="*/ 1058973 h 1058973"/>
                <a:gd name="connsiteX4-209" fmla="*/ 0 w 1895475"/>
                <a:gd name="connsiteY4-210" fmla="*/ 109033 h 10589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95475" h="1058973">
                  <a:moveTo>
                    <a:pt x="0" y="109033"/>
                  </a:moveTo>
                  <a:lnTo>
                    <a:pt x="1414463" y="0"/>
                  </a:lnTo>
                  <a:lnTo>
                    <a:pt x="1895475" y="553046"/>
                  </a:lnTo>
                  <a:lnTo>
                    <a:pt x="276225" y="1058973"/>
                  </a:lnTo>
                  <a:lnTo>
                    <a:pt x="0" y="1090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635"/>
            <a:ext cx="9721215" cy="299212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2992120"/>
            <a:ext cx="9722485" cy="2768600"/>
          </a:xfrm>
          <a:prstGeom prst="rect">
            <a:avLst/>
          </a:prstGeom>
        </p:spPr>
      </p:pic>
      <p:sp>
        <p:nvSpPr>
          <p:cNvPr id="7" name="下箭头标注 6"/>
          <p:cNvSpPr/>
          <p:nvPr>
            <p:custDataLst>
              <p:tags r:id="rId3"/>
            </p:custDataLst>
          </p:nvPr>
        </p:nvSpPr>
        <p:spPr>
          <a:xfrm>
            <a:off x="3281045" y="2789555"/>
            <a:ext cx="2299970" cy="803910"/>
          </a:xfrm>
          <a:prstGeom prst="downArrowCallout">
            <a:avLst/>
          </a:prstGeom>
          <a:solidFill>
            <a:srgbClr val="F5D05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例：点击</a:t>
            </a:r>
            <a:r>
              <a:rPr kumimoji="0" lang="en-US" altLang="zh-CN" sz="18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kumimoji="0" lang="zh-CN" altLang="en-US" sz="18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维普</a:t>
            </a:r>
            <a:r>
              <a:rPr kumimoji="0" lang="zh-CN" altLang="en-US" sz="18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期刊</a:t>
            </a:r>
            <a:r>
              <a:rPr kumimoji="0" lang="en-US" altLang="zh-CN" sz="18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21215" cy="57613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22485" cy="57607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22485" cy="57607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9722485" cy="57607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21850" cy="57607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80326" y="124066"/>
            <a:ext cx="8841525" cy="514107"/>
          </a:xfrm>
        </p:spPr>
        <p:txBody>
          <a:bodyPr/>
          <a:lstStyle/>
          <a:p>
            <a:r>
              <a:rPr lang="zh-CN" altLang="en-US" dirty="0"/>
              <a:t>目录</a:t>
            </a:r>
            <a:endParaRPr lang="zh-CN" altLang="en-US" sz="2200" b="0" dirty="0"/>
          </a:p>
        </p:txBody>
      </p:sp>
      <p:grpSp>
        <p:nvGrpSpPr>
          <p:cNvPr id="20" name="组合 19"/>
          <p:cNvGrpSpPr>
            <a:grpSpLocks noChangeAspect="1"/>
          </p:cNvGrpSpPr>
          <p:nvPr/>
        </p:nvGrpSpPr>
        <p:grpSpPr>
          <a:xfrm>
            <a:off x="2285552" y="1235333"/>
            <a:ext cx="287076" cy="603640"/>
            <a:chOff x="1516215" y="2139608"/>
            <a:chExt cx="433609" cy="1153951"/>
          </a:xfrm>
        </p:grpSpPr>
        <p:sp>
          <p:nvSpPr>
            <p:cNvPr id="3" name="矩形 5"/>
            <p:cNvSpPr/>
            <p:nvPr/>
          </p:nvSpPr>
          <p:spPr>
            <a:xfrm>
              <a:off x="1599743" y="2238195"/>
              <a:ext cx="350081" cy="1055364"/>
            </a:xfrm>
            <a:custGeom>
              <a:avLst/>
              <a:gdLst>
                <a:gd name="connsiteX0" fmla="*/ 0 w 890822"/>
                <a:gd name="connsiteY0" fmla="*/ 0 h 4378291"/>
                <a:gd name="connsiteX1" fmla="*/ 890822 w 890822"/>
                <a:gd name="connsiteY1" fmla="*/ 0 h 4378291"/>
                <a:gd name="connsiteX2" fmla="*/ 890822 w 890822"/>
                <a:gd name="connsiteY2" fmla="*/ 4378291 h 4378291"/>
                <a:gd name="connsiteX3" fmla="*/ 0 w 890822"/>
                <a:gd name="connsiteY3" fmla="*/ 4378291 h 4378291"/>
                <a:gd name="connsiteX4" fmla="*/ 0 w 890822"/>
                <a:gd name="connsiteY4" fmla="*/ 0 h 4378291"/>
                <a:gd name="connsiteX0-1" fmla="*/ 0 w 1064993"/>
                <a:gd name="connsiteY0-2" fmla="*/ 0 h 4378291"/>
                <a:gd name="connsiteX1-3" fmla="*/ 890822 w 1064993"/>
                <a:gd name="connsiteY1-4" fmla="*/ 0 h 4378291"/>
                <a:gd name="connsiteX2-5" fmla="*/ 1064993 w 1064993"/>
                <a:gd name="connsiteY2-6" fmla="*/ 4160577 h 4378291"/>
                <a:gd name="connsiteX3-7" fmla="*/ 0 w 1064993"/>
                <a:gd name="connsiteY3-8" fmla="*/ 4378291 h 4378291"/>
                <a:gd name="connsiteX4-9" fmla="*/ 0 w 1064993"/>
                <a:gd name="connsiteY4-10" fmla="*/ 0 h 4378291"/>
                <a:gd name="connsiteX0-11" fmla="*/ 101600 w 1166593"/>
                <a:gd name="connsiteY0-12" fmla="*/ 0 h 4160577"/>
                <a:gd name="connsiteX1-13" fmla="*/ 992422 w 1166593"/>
                <a:gd name="connsiteY1-14" fmla="*/ 0 h 4160577"/>
                <a:gd name="connsiteX2-15" fmla="*/ 1166593 w 1166593"/>
                <a:gd name="connsiteY2-16" fmla="*/ 4160577 h 4160577"/>
                <a:gd name="connsiteX3-17" fmla="*/ 0 w 1166593"/>
                <a:gd name="connsiteY3-18" fmla="*/ 4146062 h 4160577"/>
                <a:gd name="connsiteX4-19" fmla="*/ 101600 w 1166593"/>
                <a:gd name="connsiteY4-20" fmla="*/ 0 h 4160577"/>
                <a:gd name="connsiteX0-21" fmla="*/ 203200 w 1268193"/>
                <a:gd name="connsiteY0-22" fmla="*/ 0 h 4160577"/>
                <a:gd name="connsiteX1-23" fmla="*/ 1094022 w 1268193"/>
                <a:gd name="connsiteY1-24" fmla="*/ 0 h 4160577"/>
                <a:gd name="connsiteX2-25" fmla="*/ 1268193 w 1268193"/>
                <a:gd name="connsiteY2-26" fmla="*/ 4160577 h 4160577"/>
                <a:gd name="connsiteX3-27" fmla="*/ 0 w 1268193"/>
                <a:gd name="connsiteY3-28" fmla="*/ 4160577 h 4160577"/>
                <a:gd name="connsiteX4-29" fmla="*/ 203200 w 1268193"/>
                <a:gd name="connsiteY4-30" fmla="*/ 0 h 4160577"/>
                <a:gd name="connsiteX0-31" fmla="*/ 203200 w 1442365"/>
                <a:gd name="connsiteY0-32" fmla="*/ 0 h 4160577"/>
                <a:gd name="connsiteX1-33" fmla="*/ 1094022 w 1442365"/>
                <a:gd name="connsiteY1-34" fmla="*/ 0 h 4160577"/>
                <a:gd name="connsiteX2-35" fmla="*/ 1442365 w 1442365"/>
                <a:gd name="connsiteY2-36" fmla="*/ 4147355 h 4160577"/>
                <a:gd name="connsiteX3-37" fmla="*/ 0 w 1442365"/>
                <a:gd name="connsiteY3-38" fmla="*/ 4160577 h 4160577"/>
                <a:gd name="connsiteX4-39" fmla="*/ 203200 w 1442365"/>
                <a:gd name="connsiteY4-40" fmla="*/ 0 h 4160577"/>
                <a:gd name="connsiteX0-41" fmla="*/ 275772 w 1514937"/>
                <a:gd name="connsiteY0-42" fmla="*/ 0 h 4160577"/>
                <a:gd name="connsiteX1-43" fmla="*/ 1166594 w 1514937"/>
                <a:gd name="connsiteY1-44" fmla="*/ 0 h 4160577"/>
                <a:gd name="connsiteX2-45" fmla="*/ 1514937 w 1514937"/>
                <a:gd name="connsiteY2-46" fmla="*/ 4147355 h 4160577"/>
                <a:gd name="connsiteX3-47" fmla="*/ 0 w 1514937"/>
                <a:gd name="connsiteY3-48" fmla="*/ 4160577 h 4160577"/>
                <a:gd name="connsiteX4-49" fmla="*/ 275772 w 1514937"/>
                <a:gd name="connsiteY4-50" fmla="*/ 0 h 416057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14937" h="4160577">
                  <a:moveTo>
                    <a:pt x="275772" y="0"/>
                  </a:moveTo>
                  <a:lnTo>
                    <a:pt x="1166594" y="0"/>
                  </a:lnTo>
                  <a:lnTo>
                    <a:pt x="1514937" y="4147355"/>
                  </a:lnTo>
                  <a:lnTo>
                    <a:pt x="0" y="4160577"/>
                  </a:lnTo>
                  <a:lnTo>
                    <a:pt x="2757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4"/>
            <p:cNvSpPr/>
            <p:nvPr/>
          </p:nvSpPr>
          <p:spPr>
            <a:xfrm rot="18645836">
              <a:off x="1414929" y="2240894"/>
              <a:ext cx="493359" cy="290787"/>
            </a:xfrm>
            <a:custGeom>
              <a:avLst/>
              <a:gdLst>
                <a:gd name="connsiteX0" fmla="*/ 0 w 1088819"/>
                <a:gd name="connsiteY0" fmla="*/ 0 h 505451"/>
                <a:gd name="connsiteX1" fmla="*/ 1088819 w 1088819"/>
                <a:gd name="connsiteY1" fmla="*/ 0 h 505451"/>
                <a:gd name="connsiteX2" fmla="*/ 1088819 w 1088819"/>
                <a:gd name="connsiteY2" fmla="*/ 505451 h 505451"/>
                <a:gd name="connsiteX3" fmla="*/ 0 w 1088819"/>
                <a:gd name="connsiteY3" fmla="*/ 505451 h 505451"/>
                <a:gd name="connsiteX4" fmla="*/ 0 w 1088819"/>
                <a:gd name="connsiteY4" fmla="*/ 0 h 505451"/>
                <a:gd name="connsiteX0-1" fmla="*/ 0 w 1531713"/>
                <a:gd name="connsiteY0-2" fmla="*/ 0 h 513493"/>
                <a:gd name="connsiteX1-3" fmla="*/ 1088819 w 1531713"/>
                <a:gd name="connsiteY1-4" fmla="*/ 0 h 513493"/>
                <a:gd name="connsiteX2-5" fmla="*/ 1531713 w 1531713"/>
                <a:gd name="connsiteY2-6" fmla="*/ 513493 h 513493"/>
                <a:gd name="connsiteX3-7" fmla="*/ 0 w 1531713"/>
                <a:gd name="connsiteY3-8" fmla="*/ 505451 h 513493"/>
                <a:gd name="connsiteX4-9" fmla="*/ 0 w 1531713"/>
                <a:gd name="connsiteY4-10" fmla="*/ 0 h 513493"/>
                <a:gd name="connsiteX0-11" fmla="*/ 0 w 1531713"/>
                <a:gd name="connsiteY0-12" fmla="*/ 0 h 629256"/>
                <a:gd name="connsiteX1-13" fmla="*/ 1088819 w 1531713"/>
                <a:gd name="connsiteY1-14" fmla="*/ 0 h 629256"/>
                <a:gd name="connsiteX2-15" fmla="*/ 1531713 w 1531713"/>
                <a:gd name="connsiteY2-16" fmla="*/ 513493 h 629256"/>
                <a:gd name="connsiteX3-17" fmla="*/ 60618 w 1531713"/>
                <a:gd name="connsiteY3-18" fmla="*/ 629256 h 629256"/>
                <a:gd name="connsiteX4-19" fmla="*/ 0 w 1531713"/>
                <a:gd name="connsiteY4-20" fmla="*/ 0 h 629256"/>
                <a:gd name="connsiteX0-21" fmla="*/ 0 w 1557398"/>
                <a:gd name="connsiteY0-22" fmla="*/ 0 h 669992"/>
                <a:gd name="connsiteX1-23" fmla="*/ 1114504 w 1557398"/>
                <a:gd name="connsiteY1-24" fmla="*/ 40736 h 669992"/>
                <a:gd name="connsiteX2-25" fmla="*/ 1557398 w 1557398"/>
                <a:gd name="connsiteY2-26" fmla="*/ 554229 h 669992"/>
                <a:gd name="connsiteX3-27" fmla="*/ 86303 w 1557398"/>
                <a:gd name="connsiteY3-28" fmla="*/ 669992 h 669992"/>
                <a:gd name="connsiteX4-29" fmla="*/ 0 w 1557398"/>
                <a:gd name="connsiteY4-30" fmla="*/ 0 h 669992"/>
                <a:gd name="connsiteX0-31" fmla="*/ 0 w 1557398"/>
                <a:gd name="connsiteY0-32" fmla="*/ 0 h 710481"/>
                <a:gd name="connsiteX1-33" fmla="*/ 1114504 w 1557398"/>
                <a:gd name="connsiteY1-34" fmla="*/ 40736 h 710481"/>
                <a:gd name="connsiteX2-35" fmla="*/ 1557398 w 1557398"/>
                <a:gd name="connsiteY2-36" fmla="*/ 554229 h 710481"/>
                <a:gd name="connsiteX3-37" fmla="*/ 17456 w 1557398"/>
                <a:gd name="connsiteY3-38" fmla="*/ 710481 h 710481"/>
                <a:gd name="connsiteX4-39" fmla="*/ 0 w 1557398"/>
                <a:gd name="connsiteY4-40" fmla="*/ 0 h 710481"/>
                <a:gd name="connsiteX0-41" fmla="*/ 89661 w 1647059"/>
                <a:gd name="connsiteY0-42" fmla="*/ 0 h 773475"/>
                <a:gd name="connsiteX1-43" fmla="*/ 1204165 w 1647059"/>
                <a:gd name="connsiteY1-44" fmla="*/ 40736 h 773475"/>
                <a:gd name="connsiteX2-45" fmla="*/ 1647059 w 1647059"/>
                <a:gd name="connsiteY2-46" fmla="*/ 554229 h 773475"/>
                <a:gd name="connsiteX3-47" fmla="*/ 0 w 1647059"/>
                <a:gd name="connsiteY3-48" fmla="*/ 773475 h 773475"/>
                <a:gd name="connsiteX4-49" fmla="*/ 89661 w 1647059"/>
                <a:gd name="connsiteY4-50" fmla="*/ 0 h 773475"/>
                <a:gd name="connsiteX0-51" fmla="*/ 61793 w 1647059"/>
                <a:gd name="connsiteY0-52" fmla="*/ 0 h 822825"/>
                <a:gd name="connsiteX1-53" fmla="*/ 1204165 w 1647059"/>
                <a:gd name="connsiteY1-54" fmla="*/ 90086 h 822825"/>
                <a:gd name="connsiteX2-55" fmla="*/ 1647059 w 1647059"/>
                <a:gd name="connsiteY2-56" fmla="*/ 603579 h 822825"/>
                <a:gd name="connsiteX3-57" fmla="*/ 0 w 1647059"/>
                <a:gd name="connsiteY3-58" fmla="*/ 822825 h 822825"/>
                <a:gd name="connsiteX4-59" fmla="*/ 61793 w 1647059"/>
                <a:gd name="connsiteY4-60" fmla="*/ 0 h 822825"/>
                <a:gd name="connsiteX0-61" fmla="*/ 0 w 1585266"/>
                <a:gd name="connsiteY0-62" fmla="*/ 0 h 884076"/>
                <a:gd name="connsiteX1-63" fmla="*/ 1142372 w 1585266"/>
                <a:gd name="connsiteY1-64" fmla="*/ 90086 h 884076"/>
                <a:gd name="connsiteX2-65" fmla="*/ 1585266 w 1585266"/>
                <a:gd name="connsiteY2-66" fmla="*/ 603579 h 884076"/>
                <a:gd name="connsiteX3-67" fmla="*/ 20360 w 1585266"/>
                <a:gd name="connsiteY3-68" fmla="*/ 884076 h 884076"/>
                <a:gd name="connsiteX4-69" fmla="*/ 0 w 1585266"/>
                <a:gd name="connsiteY4-70" fmla="*/ 0 h 884076"/>
                <a:gd name="connsiteX0-71" fmla="*/ 0 w 1634906"/>
                <a:gd name="connsiteY0-72" fmla="*/ 0 h 958681"/>
                <a:gd name="connsiteX1-73" fmla="*/ 1192012 w 1634906"/>
                <a:gd name="connsiteY1-74" fmla="*/ 164691 h 958681"/>
                <a:gd name="connsiteX2-75" fmla="*/ 1634906 w 1634906"/>
                <a:gd name="connsiteY2-76" fmla="*/ 678184 h 958681"/>
                <a:gd name="connsiteX3-77" fmla="*/ 70000 w 1634906"/>
                <a:gd name="connsiteY3-78" fmla="*/ 958681 h 958681"/>
                <a:gd name="connsiteX4-79" fmla="*/ 0 w 1634906"/>
                <a:gd name="connsiteY4-80" fmla="*/ 0 h 958681"/>
                <a:gd name="connsiteX0-81" fmla="*/ 0 w 1634906"/>
                <a:gd name="connsiteY0-82" fmla="*/ 0 h 963616"/>
                <a:gd name="connsiteX1-83" fmla="*/ 1192012 w 1634906"/>
                <a:gd name="connsiteY1-84" fmla="*/ 164691 h 963616"/>
                <a:gd name="connsiteX2-85" fmla="*/ 1634906 w 1634906"/>
                <a:gd name="connsiteY2-86" fmla="*/ 678184 h 963616"/>
                <a:gd name="connsiteX3-87" fmla="*/ 30230 w 1634906"/>
                <a:gd name="connsiteY3-88" fmla="*/ 963616 h 963616"/>
                <a:gd name="connsiteX4-89" fmla="*/ 0 w 1634906"/>
                <a:gd name="connsiteY4-90" fmla="*/ 0 h 9636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34906" h="963616">
                  <a:moveTo>
                    <a:pt x="0" y="0"/>
                  </a:moveTo>
                  <a:lnTo>
                    <a:pt x="1192012" y="164691"/>
                  </a:lnTo>
                  <a:lnTo>
                    <a:pt x="1634906" y="678184"/>
                  </a:lnTo>
                  <a:lnTo>
                    <a:pt x="30230" y="963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2266253" y="2427920"/>
            <a:ext cx="542256" cy="637710"/>
            <a:chOff x="898996" y="975562"/>
            <a:chExt cx="3142548" cy="4677456"/>
          </a:xfrm>
        </p:grpSpPr>
        <p:sp>
          <p:nvSpPr>
            <p:cNvPr id="6" name="等腰三角形 7"/>
            <p:cNvSpPr/>
            <p:nvPr/>
          </p:nvSpPr>
          <p:spPr>
            <a:xfrm rot="6256294">
              <a:off x="1621542" y="3722592"/>
              <a:ext cx="1921332" cy="1939520"/>
            </a:xfrm>
            <a:custGeom>
              <a:avLst/>
              <a:gdLst>
                <a:gd name="connsiteX0" fmla="*/ 0 w 1155700"/>
                <a:gd name="connsiteY0" fmla="*/ 1727200 h 1727200"/>
                <a:gd name="connsiteX1" fmla="*/ 577850 w 1155700"/>
                <a:gd name="connsiteY1" fmla="*/ 0 h 1727200"/>
                <a:gd name="connsiteX2" fmla="*/ 1155700 w 1155700"/>
                <a:gd name="connsiteY2" fmla="*/ 1727200 h 1727200"/>
                <a:gd name="connsiteX3" fmla="*/ 0 w 1155700"/>
                <a:gd name="connsiteY3" fmla="*/ 1727200 h 1727200"/>
                <a:gd name="connsiteX0-1" fmla="*/ 0 w 1557814"/>
                <a:gd name="connsiteY0-2" fmla="*/ 1691888 h 1727200"/>
                <a:gd name="connsiteX1-3" fmla="*/ 979964 w 1557814"/>
                <a:gd name="connsiteY1-4" fmla="*/ 0 h 1727200"/>
                <a:gd name="connsiteX2-5" fmla="*/ 1557814 w 1557814"/>
                <a:gd name="connsiteY2-6" fmla="*/ 1727200 h 1727200"/>
                <a:gd name="connsiteX3-7" fmla="*/ 0 w 1557814"/>
                <a:gd name="connsiteY3-8" fmla="*/ 1691888 h 1727200"/>
                <a:gd name="connsiteX0-9" fmla="*/ 0 w 1557814"/>
                <a:gd name="connsiteY0-10" fmla="*/ 1830515 h 1865827"/>
                <a:gd name="connsiteX1-11" fmla="*/ 984015 w 1557814"/>
                <a:gd name="connsiteY1-12" fmla="*/ 0 h 1865827"/>
                <a:gd name="connsiteX2-13" fmla="*/ 1557814 w 1557814"/>
                <a:gd name="connsiteY2-14" fmla="*/ 1865827 h 1865827"/>
                <a:gd name="connsiteX3-15" fmla="*/ 0 w 1557814"/>
                <a:gd name="connsiteY3-16" fmla="*/ 1830515 h 1865827"/>
                <a:gd name="connsiteX0-17" fmla="*/ 0 w 1964625"/>
                <a:gd name="connsiteY0-18" fmla="*/ 1830515 h 1919600"/>
                <a:gd name="connsiteX1-19" fmla="*/ 984015 w 1964625"/>
                <a:gd name="connsiteY1-20" fmla="*/ 0 h 1919600"/>
                <a:gd name="connsiteX2-21" fmla="*/ 1964625 w 1964625"/>
                <a:gd name="connsiteY2-22" fmla="*/ 1919600 h 1919600"/>
                <a:gd name="connsiteX3-23" fmla="*/ 0 w 1964625"/>
                <a:gd name="connsiteY3-24" fmla="*/ 1830515 h 1919600"/>
                <a:gd name="connsiteX0-25" fmla="*/ 0 w 1896608"/>
                <a:gd name="connsiteY0-26" fmla="*/ 1891840 h 1919600"/>
                <a:gd name="connsiteX1-27" fmla="*/ 915998 w 1896608"/>
                <a:gd name="connsiteY1-28" fmla="*/ 0 h 1919600"/>
                <a:gd name="connsiteX2-29" fmla="*/ 1896608 w 1896608"/>
                <a:gd name="connsiteY2-30" fmla="*/ 1919600 h 1919600"/>
                <a:gd name="connsiteX3-31" fmla="*/ 0 w 1896608"/>
                <a:gd name="connsiteY3-32" fmla="*/ 1891840 h 1919600"/>
                <a:gd name="connsiteX0-33" fmla="*/ 0 w 1921332"/>
                <a:gd name="connsiteY0-34" fmla="*/ 1891840 h 1939520"/>
                <a:gd name="connsiteX1-35" fmla="*/ 915998 w 1921332"/>
                <a:gd name="connsiteY1-36" fmla="*/ 0 h 1939520"/>
                <a:gd name="connsiteX2-37" fmla="*/ 1921332 w 1921332"/>
                <a:gd name="connsiteY2-38" fmla="*/ 1939520 h 1939520"/>
                <a:gd name="connsiteX3-39" fmla="*/ 0 w 1921332"/>
                <a:gd name="connsiteY3-40" fmla="*/ 1891840 h 19395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921332" h="1939520">
                  <a:moveTo>
                    <a:pt x="0" y="1891840"/>
                  </a:moveTo>
                  <a:lnTo>
                    <a:pt x="915998" y="0"/>
                  </a:lnTo>
                  <a:lnTo>
                    <a:pt x="1921332" y="1939520"/>
                  </a:lnTo>
                  <a:lnTo>
                    <a:pt x="0" y="18918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等腰三角形 1"/>
            <p:cNvSpPr/>
            <p:nvPr/>
          </p:nvSpPr>
          <p:spPr>
            <a:xfrm rot="12182262">
              <a:off x="1703606" y="975562"/>
              <a:ext cx="1474994" cy="4654133"/>
            </a:xfrm>
            <a:custGeom>
              <a:avLst/>
              <a:gdLst>
                <a:gd name="connsiteX0" fmla="*/ 0 w 1669143"/>
                <a:gd name="connsiteY0" fmla="*/ 3672115 h 3672115"/>
                <a:gd name="connsiteX1" fmla="*/ 834572 w 1669143"/>
                <a:gd name="connsiteY1" fmla="*/ 0 h 3672115"/>
                <a:gd name="connsiteX2" fmla="*/ 1669143 w 1669143"/>
                <a:gd name="connsiteY2" fmla="*/ 3672115 h 3672115"/>
                <a:gd name="connsiteX3" fmla="*/ 0 w 1669143"/>
                <a:gd name="connsiteY3" fmla="*/ 3672115 h 3672115"/>
                <a:gd name="connsiteX0-1" fmla="*/ 0 w 1433026"/>
                <a:gd name="connsiteY0-2" fmla="*/ 3672115 h 3672115"/>
                <a:gd name="connsiteX1-3" fmla="*/ 834572 w 1433026"/>
                <a:gd name="connsiteY1-4" fmla="*/ 0 h 3672115"/>
                <a:gd name="connsiteX2-5" fmla="*/ 1433026 w 1433026"/>
                <a:gd name="connsiteY2-6" fmla="*/ 3599030 h 3672115"/>
                <a:gd name="connsiteX3-7" fmla="*/ 0 w 1433026"/>
                <a:gd name="connsiteY3-8" fmla="*/ 3672115 h 3672115"/>
                <a:gd name="connsiteX0-9" fmla="*/ 0 w 1451619"/>
                <a:gd name="connsiteY0-10" fmla="*/ 4184732 h 4184732"/>
                <a:gd name="connsiteX1-11" fmla="*/ 853165 w 1451619"/>
                <a:gd name="connsiteY1-12" fmla="*/ 0 h 4184732"/>
                <a:gd name="connsiteX2-13" fmla="*/ 1451619 w 1451619"/>
                <a:gd name="connsiteY2-14" fmla="*/ 3599030 h 4184732"/>
                <a:gd name="connsiteX3-15" fmla="*/ 0 w 1451619"/>
                <a:gd name="connsiteY3-16" fmla="*/ 4184732 h 4184732"/>
                <a:gd name="connsiteX0-17" fmla="*/ 0 w 1472509"/>
                <a:gd name="connsiteY0-18" fmla="*/ 4200515 h 4200515"/>
                <a:gd name="connsiteX1-19" fmla="*/ 874055 w 1472509"/>
                <a:gd name="connsiteY1-20" fmla="*/ 0 h 4200515"/>
                <a:gd name="connsiteX2-21" fmla="*/ 1472509 w 1472509"/>
                <a:gd name="connsiteY2-22" fmla="*/ 3599030 h 4200515"/>
                <a:gd name="connsiteX3-23" fmla="*/ 0 w 1472509"/>
                <a:gd name="connsiteY3-24" fmla="*/ 4200515 h 4200515"/>
                <a:gd name="connsiteX0-25" fmla="*/ 0 w 1474994"/>
                <a:gd name="connsiteY0-26" fmla="*/ 4194672 h 4194672"/>
                <a:gd name="connsiteX1-27" fmla="*/ 876540 w 1474994"/>
                <a:gd name="connsiteY1-28" fmla="*/ 0 h 4194672"/>
                <a:gd name="connsiteX2-29" fmla="*/ 1474994 w 1474994"/>
                <a:gd name="connsiteY2-30" fmla="*/ 3599030 h 4194672"/>
                <a:gd name="connsiteX3-31" fmla="*/ 0 w 1474994"/>
                <a:gd name="connsiteY3-32" fmla="*/ 4194672 h 41946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74994" h="4194672">
                  <a:moveTo>
                    <a:pt x="0" y="4194672"/>
                  </a:moveTo>
                  <a:lnTo>
                    <a:pt x="876540" y="0"/>
                  </a:lnTo>
                  <a:lnTo>
                    <a:pt x="1474994" y="3599030"/>
                  </a:lnTo>
                  <a:lnTo>
                    <a:pt x="0" y="41946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等腰三角形 6"/>
            <p:cNvSpPr/>
            <p:nvPr/>
          </p:nvSpPr>
          <p:spPr>
            <a:xfrm rot="4693759">
              <a:off x="1830736" y="70439"/>
              <a:ext cx="1279067" cy="3142548"/>
            </a:xfrm>
            <a:custGeom>
              <a:avLst/>
              <a:gdLst>
                <a:gd name="connsiteX0" fmla="*/ 0 w 1281041"/>
                <a:gd name="connsiteY0" fmla="*/ 2622325 h 2622325"/>
                <a:gd name="connsiteX1" fmla="*/ 640521 w 1281041"/>
                <a:gd name="connsiteY1" fmla="*/ 0 h 2622325"/>
                <a:gd name="connsiteX2" fmla="*/ 1281041 w 1281041"/>
                <a:gd name="connsiteY2" fmla="*/ 2622325 h 2622325"/>
                <a:gd name="connsiteX3" fmla="*/ 0 w 1281041"/>
                <a:gd name="connsiteY3" fmla="*/ 2622325 h 2622325"/>
                <a:gd name="connsiteX0-1" fmla="*/ 0 w 1067328"/>
                <a:gd name="connsiteY0-2" fmla="*/ 2622325 h 2622325"/>
                <a:gd name="connsiteX1-3" fmla="*/ 640521 w 1067328"/>
                <a:gd name="connsiteY1-4" fmla="*/ 0 h 2622325"/>
                <a:gd name="connsiteX2-5" fmla="*/ 1067328 w 1067328"/>
                <a:gd name="connsiteY2-6" fmla="*/ 2550934 h 2622325"/>
                <a:gd name="connsiteX3-7" fmla="*/ 0 w 1067328"/>
                <a:gd name="connsiteY3-8" fmla="*/ 2622325 h 26223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67328" h="2622325">
                  <a:moveTo>
                    <a:pt x="0" y="2622325"/>
                  </a:moveTo>
                  <a:lnTo>
                    <a:pt x="640521" y="0"/>
                  </a:lnTo>
                  <a:lnTo>
                    <a:pt x="1067328" y="2550934"/>
                  </a:lnTo>
                  <a:lnTo>
                    <a:pt x="0" y="26223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组合 13"/>
          <p:cNvGrpSpPr>
            <a:grpSpLocks noChangeAspect="1"/>
          </p:cNvGrpSpPr>
          <p:nvPr/>
        </p:nvGrpSpPr>
        <p:grpSpPr>
          <a:xfrm>
            <a:off x="2320151" y="3681829"/>
            <a:ext cx="414667" cy="590651"/>
            <a:chOff x="3106919" y="1122825"/>
            <a:chExt cx="2100262" cy="3786307"/>
          </a:xfrm>
        </p:grpSpPr>
        <p:sp>
          <p:nvSpPr>
            <p:cNvPr id="10" name="任意多边形 9"/>
            <p:cNvSpPr/>
            <p:nvPr/>
          </p:nvSpPr>
          <p:spPr>
            <a:xfrm>
              <a:off x="3173051" y="2658490"/>
              <a:ext cx="1890045" cy="939193"/>
            </a:xfrm>
            <a:custGeom>
              <a:avLst/>
              <a:gdLst>
                <a:gd name="connsiteX0" fmla="*/ 0 w 1618584"/>
                <a:gd name="connsiteY0" fmla="*/ 0 h 1239232"/>
                <a:gd name="connsiteX1" fmla="*/ 1618584 w 1618584"/>
                <a:gd name="connsiteY1" fmla="*/ 267170 h 1239232"/>
                <a:gd name="connsiteX2" fmla="*/ 1590041 w 1618584"/>
                <a:gd name="connsiteY2" fmla="*/ 827641 h 1239232"/>
                <a:gd name="connsiteX3" fmla="*/ 187506 w 1618584"/>
                <a:gd name="connsiteY3" fmla="*/ 1239232 h 1239232"/>
                <a:gd name="connsiteX4" fmla="*/ 0 w 1618584"/>
                <a:gd name="connsiteY4" fmla="*/ 0 h 1239232"/>
                <a:gd name="connsiteX0-1" fmla="*/ 0 w 1885284"/>
                <a:gd name="connsiteY0-2" fmla="*/ 0 h 1239232"/>
                <a:gd name="connsiteX1-3" fmla="*/ 1885284 w 1885284"/>
                <a:gd name="connsiteY1-4" fmla="*/ 314795 h 1239232"/>
                <a:gd name="connsiteX2-5" fmla="*/ 1590041 w 1885284"/>
                <a:gd name="connsiteY2-6" fmla="*/ 827641 h 1239232"/>
                <a:gd name="connsiteX3-7" fmla="*/ 187506 w 1885284"/>
                <a:gd name="connsiteY3-8" fmla="*/ 1239232 h 1239232"/>
                <a:gd name="connsiteX4-9" fmla="*/ 0 w 1885284"/>
                <a:gd name="connsiteY4-10" fmla="*/ 0 h 1239232"/>
                <a:gd name="connsiteX0-11" fmla="*/ 0 w 1894809"/>
                <a:gd name="connsiteY0-12" fmla="*/ 0 h 1239232"/>
                <a:gd name="connsiteX1-13" fmla="*/ 1894809 w 1894809"/>
                <a:gd name="connsiteY1-14" fmla="*/ 314795 h 1239232"/>
                <a:gd name="connsiteX2-15" fmla="*/ 1590041 w 1894809"/>
                <a:gd name="connsiteY2-16" fmla="*/ 827641 h 1239232"/>
                <a:gd name="connsiteX3-17" fmla="*/ 187506 w 1894809"/>
                <a:gd name="connsiteY3-18" fmla="*/ 1239232 h 1239232"/>
                <a:gd name="connsiteX4-19" fmla="*/ 0 w 1894809"/>
                <a:gd name="connsiteY4-20" fmla="*/ 0 h 1239232"/>
                <a:gd name="connsiteX0-21" fmla="*/ 0 w 1894809"/>
                <a:gd name="connsiteY0-22" fmla="*/ 0 h 1239232"/>
                <a:gd name="connsiteX1-23" fmla="*/ 1894809 w 1894809"/>
                <a:gd name="connsiteY1-24" fmla="*/ 314795 h 1239232"/>
                <a:gd name="connsiteX2-25" fmla="*/ 1599566 w 1894809"/>
                <a:gd name="connsiteY2-26" fmla="*/ 827641 h 1239232"/>
                <a:gd name="connsiteX3-27" fmla="*/ 187506 w 1894809"/>
                <a:gd name="connsiteY3-28" fmla="*/ 1239232 h 1239232"/>
                <a:gd name="connsiteX4-29" fmla="*/ 0 w 1894809"/>
                <a:gd name="connsiteY4-30" fmla="*/ 0 h 1239232"/>
                <a:gd name="connsiteX0-31" fmla="*/ 0 w 1894809"/>
                <a:gd name="connsiteY0-32" fmla="*/ 0 h 1158269"/>
                <a:gd name="connsiteX1-33" fmla="*/ 1894809 w 1894809"/>
                <a:gd name="connsiteY1-34" fmla="*/ 233832 h 1158269"/>
                <a:gd name="connsiteX2-35" fmla="*/ 1599566 w 1894809"/>
                <a:gd name="connsiteY2-36" fmla="*/ 746678 h 1158269"/>
                <a:gd name="connsiteX3-37" fmla="*/ 187506 w 1894809"/>
                <a:gd name="connsiteY3-38" fmla="*/ 1158269 h 1158269"/>
                <a:gd name="connsiteX4-39" fmla="*/ 0 w 1894809"/>
                <a:gd name="connsiteY4-40" fmla="*/ 0 h 1158269"/>
                <a:gd name="connsiteX0-41" fmla="*/ 0 w 1894809"/>
                <a:gd name="connsiteY0-42" fmla="*/ 0 h 1063019"/>
                <a:gd name="connsiteX1-43" fmla="*/ 1894809 w 1894809"/>
                <a:gd name="connsiteY1-44" fmla="*/ 233832 h 1063019"/>
                <a:gd name="connsiteX2-45" fmla="*/ 1599566 w 1894809"/>
                <a:gd name="connsiteY2-46" fmla="*/ 746678 h 1063019"/>
                <a:gd name="connsiteX3-47" fmla="*/ 139881 w 1894809"/>
                <a:gd name="connsiteY3-48" fmla="*/ 1063019 h 1063019"/>
                <a:gd name="connsiteX4-49" fmla="*/ 0 w 1894809"/>
                <a:gd name="connsiteY4-50" fmla="*/ 0 h 1063019"/>
                <a:gd name="connsiteX0-51" fmla="*/ 0 w 1894809"/>
                <a:gd name="connsiteY0-52" fmla="*/ 0 h 939194"/>
                <a:gd name="connsiteX1-53" fmla="*/ 1894809 w 1894809"/>
                <a:gd name="connsiteY1-54" fmla="*/ 110007 h 939194"/>
                <a:gd name="connsiteX2-55" fmla="*/ 1599566 w 1894809"/>
                <a:gd name="connsiteY2-56" fmla="*/ 622853 h 939194"/>
                <a:gd name="connsiteX3-57" fmla="*/ 139881 w 1894809"/>
                <a:gd name="connsiteY3-58" fmla="*/ 939194 h 939194"/>
                <a:gd name="connsiteX4-59" fmla="*/ 0 w 1894809"/>
                <a:gd name="connsiteY4-60" fmla="*/ 0 h 939194"/>
                <a:gd name="connsiteX0-61" fmla="*/ 0 w 1894809"/>
                <a:gd name="connsiteY0-62" fmla="*/ 0 h 939194"/>
                <a:gd name="connsiteX1-63" fmla="*/ 1894809 w 1894809"/>
                <a:gd name="connsiteY1-64" fmla="*/ 110007 h 939194"/>
                <a:gd name="connsiteX2-65" fmla="*/ 1599566 w 1894809"/>
                <a:gd name="connsiteY2-66" fmla="*/ 622853 h 939194"/>
                <a:gd name="connsiteX3-67" fmla="*/ 139881 w 1894809"/>
                <a:gd name="connsiteY3-68" fmla="*/ 939194 h 939194"/>
                <a:gd name="connsiteX4-69" fmla="*/ 0 w 1894809"/>
                <a:gd name="connsiteY4-70" fmla="*/ 0 h 939194"/>
                <a:gd name="connsiteX0-71" fmla="*/ 0 w 1894809"/>
                <a:gd name="connsiteY0-72" fmla="*/ 0 h 939194"/>
                <a:gd name="connsiteX1-73" fmla="*/ 1894809 w 1894809"/>
                <a:gd name="connsiteY1-74" fmla="*/ 110007 h 939194"/>
                <a:gd name="connsiteX2-75" fmla="*/ 1594803 w 1894809"/>
                <a:gd name="connsiteY2-76" fmla="*/ 615709 h 939194"/>
                <a:gd name="connsiteX3-77" fmla="*/ 139881 w 1894809"/>
                <a:gd name="connsiteY3-78" fmla="*/ 939194 h 939194"/>
                <a:gd name="connsiteX4-79" fmla="*/ 0 w 1894809"/>
                <a:gd name="connsiteY4-80" fmla="*/ 0 h 939194"/>
                <a:gd name="connsiteX0-81" fmla="*/ 0 w 1885284"/>
                <a:gd name="connsiteY0-82" fmla="*/ 0 h 939194"/>
                <a:gd name="connsiteX1-83" fmla="*/ 1885284 w 1885284"/>
                <a:gd name="connsiteY1-84" fmla="*/ 112388 h 939194"/>
                <a:gd name="connsiteX2-85" fmla="*/ 1594803 w 1885284"/>
                <a:gd name="connsiteY2-86" fmla="*/ 615709 h 939194"/>
                <a:gd name="connsiteX3-87" fmla="*/ 139881 w 1885284"/>
                <a:gd name="connsiteY3-88" fmla="*/ 939194 h 939194"/>
                <a:gd name="connsiteX4-89" fmla="*/ 0 w 1885284"/>
                <a:gd name="connsiteY4-90" fmla="*/ 0 h 939194"/>
                <a:gd name="connsiteX0-91" fmla="*/ 0 w 1885284"/>
                <a:gd name="connsiteY0-92" fmla="*/ 0 h 939194"/>
                <a:gd name="connsiteX1-93" fmla="*/ 1885284 w 1885284"/>
                <a:gd name="connsiteY1-94" fmla="*/ 112388 h 939194"/>
                <a:gd name="connsiteX2-95" fmla="*/ 1594803 w 1885284"/>
                <a:gd name="connsiteY2-96" fmla="*/ 627615 h 939194"/>
                <a:gd name="connsiteX3-97" fmla="*/ 139881 w 1885284"/>
                <a:gd name="connsiteY3-98" fmla="*/ 939194 h 939194"/>
                <a:gd name="connsiteX4-99" fmla="*/ 0 w 1885284"/>
                <a:gd name="connsiteY4-100" fmla="*/ 0 h 939194"/>
                <a:gd name="connsiteX0-101" fmla="*/ 0 w 1890046"/>
                <a:gd name="connsiteY0-102" fmla="*/ 0 h 939194"/>
                <a:gd name="connsiteX1-103" fmla="*/ 1890046 w 1890046"/>
                <a:gd name="connsiteY1-104" fmla="*/ 107626 h 939194"/>
                <a:gd name="connsiteX2-105" fmla="*/ 1594803 w 1890046"/>
                <a:gd name="connsiteY2-106" fmla="*/ 627615 h 939194"/>
                <a:gd name="connsiteX3-107" fmla="*/ 139881 w 1890046"/>
                <a:gd name="connsiteY3-108" fmla="*/ 939194 h 939194"/>
                <a:gd name="connsiteX4-109" fmla="*/ 0 w 1890046"/>
                <a:gd name="connsiteY4-110" fmla="*/ 0 h 9391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90046" h="939194">
                  <a:moveTo>
                    <a:pt x="0" y="0"/>
                  </a:moveTo>
                  <a:lnTo>
                    <a:pt x="1890046" y="107626"/>
                  </a:lnTo>
                  <a:lnTo>
                    <a:pt x="1594803" y="627615"/>
                  </a:lnTo>
                  <a:lnTo>
                    <a:pt x="139881" y="939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3"/>
            <p:cNvSpPr/>
            <p:nvPr/>
          </p:nvSpPr>
          <p:spPr>
            <a:xfrm>
              <a:off x="3106919" y="1122825"/>
              <a:ext cx="2100262" cy="1001919"/>
            </a:xfrm>
            <a:custGeom>
              <a:avLst/>
              <a:gdLst>
                <a:gd name="connsiteX0" fmla="*/ 0 w 2032000"/>
                <a:gd name="connsiteY0" fmla="*/ 0 h 1001486"/>
                <a:gd name="connsiteX1" fmla="*/ 2032000 w 2032000"/>
                <a:gd name="connsiteY1" fmla="*/ 0 h 1001486"/>
                <a:gd name="connsiteX2" fmla="*/ 2032000 w 2032000"/>
                <a:gd name="connsiteY2" fmla="*/ 1001486 h 1001486"/>
                <a:gd name="connsiteX3" fmla="*/ 0 w 2032000"/>
                <a:gd name="connsiteY3" fmla="*/ 1001486 h 1001486"/>
                <a:gd name="connsiteX4" fmla="*/ 0 w 2032000"/>
                <a:gd name="connsiteY4" fmla="*/ 0 h 1001486"/>
                <a:gd name="connsiteX0-1" fmla="*/ 0 w 2114550"/>
                <a:gd name="connsiteY0-2" fmla="*/ 0 h 1026886"/>
                <a:gd name="connsiteX1-3" fmla="*/ 2032000 w 2114550"/>
                <a:gd name="connsiteY1-4" fmla="*/ 0 h 1026886"/>
                <a:gd name="connsiteX2-5" fmla="*/ 2114550 w 2114550"/>
                <a:gd name="connsiteY2-6" fmla="*/ 1026886 h 1026886"/>
                <a:gd name="connsiteX3-7" fmla="*/ 0 w 2114550"/>
                <a:gd name="connsiteY3-8" fmla="*/ 1001486 h 1026886"/>
                <a:gd name="connsiteX4-9" fmla="*/ 0 w 2114550"/>
                <a:gd name="connsiteY4-10" fmla="*/ 0 h 1026886"/>
                <a:gd name="connsiteX0-11" fmla="*/ 0 w 2114550"/>
                <a:gd name="connsiteY0-12" fmla="*/ 0 h 1026886"/>
                <a:gd name="connsiteX1-13" fmla="*/ 2025650 w 2114550"/>
                <a:gd name="connsiteY1-14" fmla="*/ 0 h 1026886"/>
                <a:gd name="connsiteX2-15" fmla="*/ 2114550 w 2114550"/>
                <a:gd name="connsiteY2-16" fmla="*/ 1026886 h 1026886"/>
                <a:gd name="connsiteX3-17" fmla="*/ 0 w 2114550"/>
                <a:gd name="connsiteY3-18" fmla="*/ 1001486 h 1026886"/>
                <a:gd name="connsiteX4-19" fmla="*/ 0 w 2114550"/>
                <a:gd name="connsiteY4-20" fmla="*/ 0 h 1026886"/>
                <a:gd name="connsiteX0-21" fmla="*/ 0 w 2120900"/>
                <a:gd name="connsiteY0-22" fmla="*/ 0 h 1026886"/>
                <a:gd name="connsiteX1-23" fmla="*/ 2025650 w 2120900"/>
                <a:gd name="connsiteY1-24" fmla="*/ 0 h 1026886"/>
                <a:gd name="connsiteX2-25" fmla="*/ 2120900 w 2120900"/>
                <a:gd name="connsiteY2-26" fmla="*/ 1026886 h 1026886"/>
                <a:gd name="connsiteX3-27" fmla="*/ 0 w 2120900"/>
                <a:gd name="connsiteY3-28" fmla="*/ 1001486 h 1026886"/>
                <a:gd name="connsiteX4-29" fmla="*/ 0 w 2120900"/>
                <a:gd name="connsiteY4-30" fmla="*/ 0 h 1026886"/>
                <a:gd name="connsiteX0-31" fmla="*/ 127000 w 2247900"/>
                <a:gd name="connsiteY0-32" fmla="*/ 0 h 1172936"/>
                <a:gd name="connsiteX1-33" fmla="*/ 2152650 w 2247900"/>
                <a:gd name="connsiteY1-34" fmla="*/ 0 h 1172936"/>
                <a:gd name="connsiteX2-35" fmla="*/ 2247900 w 2247900"/>
                <a:gd name="connsiteY2-36" fmla="*/ 1026886 h 1172936"/>
                <a:gd name="connsiteX3-37" fmla="*/ 0 w 2247900"/>
                <a:gd name="connsiteY3-38" fmla="*/ 1172936 h 1172936"/>
                <a:gd name="connsiteX4-39" fmla="*/ 127000 w 2247900"/>
                <a:gd name="connsiteY4-40" fmla="*/ 0 h 1172936"/>
                <a:gd name="connsiteX0-41" fmla="*/ 247650 w 2247900"/>
                <a:gd name="connsiteY0-42" fmla="*/ 0 h 1261836"/>
                <a:gd name="connsiteX1-43" fmla="*/ 2152650 w 2247900"/>
                <a:gd name="connsiteY1-44" fmla="*/ 88900 h 1261836"/>
                <a:gd name="connsiteX2-45" fmla="*/ 2247900 w 2247900"/>
                <a:gd name="connsiteY2-46" fmla="*/ 1115786 h 1261836"/>
                <a:gd name="connsiteX3-47" fmla="*/ 0 w 2247900"/>
                <a:gd name="connsiteY3-48" fmla="*/ 1261836 h 1261836"/>
                <a:gd name="connsiteX4-49" fmla="*/ 247650 w 2247900"/>
                <a:gd name="connsiteY4-50" fmla="*/ 0 h 1261836"/>
                <a:gd name="connsiteX0-51" fmla="*/ 247650 w 2224087"/>
                <a:gd name="connsiteY0-52" fmla="*/ 0 h 1261836"/>
                <a:gd name="connsiteX1-53" fmla="*/ 2152650 w 2224087"/>
                <a:gd name="connsiteY1-54" fmla="*/ 88900 h 1261836"/>
                <a:gd name="connsiteX2-55" fmla="*/ 2224087 w 2224087"/>
                <a:gd name="connsiteY2-56" fmla="*/ 1109789 h 1261836"/>
                <a:gd name="connsiteX3-57" fmla="*/ 0 w 2224087"/>
                <a:gd name="connsiteY3-58" fmla="*/ 1261836 h 1261836"/>
                <a:gd name="connsiteX4-59" fmla="*/ 247650 w 2224087"/>
                <a:gd name="connsiteY4-60" fmla="*/ 0 h 1261836"/>
                <a:gd name="connsiteX0-61" fmla="*/ 247650 w 2224087"/>
                <a:gd name="connsiteY0-62" fmla="*/ 0 h 1261836"/>
                <a:gd name="connsiteX1-63" fmla="*/ 2152650 w 2224087"/>
                <a:gd name="connsiteY1-64" fmla="*/ 130886 h 1261836"/>
                <a:gd name="connsiteX2-65" fmla="*/ 2224087 w 2224087"/>
                <a:gd name="connsiteY2-66" fmla="*/ 1109789 h 1261836"/>
                <a:gd name="connsiteX3-67" fmla="*/ 0 w 2224087"/>
                <a:gd name="connsiteY3-68" fmla="*/ 1261836 h 1261836"/>
                <a:gd name="connsiteX4-69" fmla="*/ 247650 w 2224087"/>
                <a:gd name="connsiteY4-70" fmla="*/ 0 h 1261836"/>
                <a:gd name="connsiteX0-71" fmla="*/ 247650 w 2152650"/>
                <a:gd name="connsiteY0-72" fmla="*/ 0 h 1261836"/>
                <a:gd name="connsiteX1-73" fmla="*/ 2152650 w 2152650"/>
                <a:gd name="connsiteY1-74" fmla="*/ 130886 h 1261836"/>
                <a:gd name="connsiteX2-75" fmla="*/ 1966912 w 2152650"/>
                <a:gd name="connsiteY2-76" fmla="*/ 1127783 h 1261836"/>
                <a:gd name="connsiteX3-77" fmla="*/ 0 w 2152650"/>
                <a:gd name="connsiteY3-78" fmla="*/ 1261836 h 1261836"/>
                <a:gd name="connsiteX4-79" fmla="*/ 247650 w 2152650"/>
                <a:gd name="connsiteY4-80" fmla="*/ 0 h 1261836"/>
                <a:gd name="connsiteX0-81" fmla="*/ 247650 w 2152650"/>
                <a:gd name="connsiteY0-82" fmla="*/ 0 h 1261836"/>
                <a:gd name="connsiteX1-83" fmla="*/ 2152650 w 2152650"/>
                <a:gd name="connsiteY1-84" fmla="*/ 130886 h 1261836"/>
                <a:gd name="connsiteX2-85" fmla="*/ 1952625 w 2152650"/>
                <a:gd name="connsiteY2-86" fmla="*/ 1127783 h 1261836"/>
                <a:gd name="connsiteX3-87" fmla="*/ 0 w 2152650"/>
                <a:gd name="connsiteY3-88" fmla="*/ 1261836 h 1261836"/>
                <a:gd name="connsiteX4-89" fmla="*/ 247650 w 2152650"/>
                <a:gd name="connsiteY4-90" fmla="*/ 0 h 1261836"/>
                <a:gd name="connsiteX0-91" fmla="*/ 247650 w 2100262"/>
                <a:gd name="connsiteY0-92" fmla="*/ 0 h 1261836"/>
                <a:gd name="connsiteX1-93" fmla="*/ 2100262 w 2100262"/>
                <a:gd name="connsiteY1-94" fmla="*/ 358810 h 1261836"/>
                <a:gd name="connsiteX2-95" fmla="*/ 1952625 w 2100262"/>
                <a:gd name="connsiteY2-96" fmla="*/ 1127783 h 1261836"/>
                <a:gd name="connsiteX3-97" fmla="*/ 0 w 2100262"/>
                <a:gd name="connsiteY3-98" fmla="*/ 1261836 h 1261836"/>
                <a:gd name="connsiteX4-99" fmla="*/ 247650 w 2100262"/>
                <a:gd name="connsiteY4-100" fmla="*/ 0 h 1261836"/>
                <a:gd name="connsiteX0-101" fmla="*/ 247650 w 2100262"/>
                <a:gd name="connsiteY0-102" fmla="*/ 0 h 1261836"/>
                <a:gd name="connsiteX1-103" fmla="*/ 2100262 w 2100262"/>
                <a:gd name="connsiteY1-104" fmla="*/ 346814 h 1261836"/>
                <a:gd name="connsiteX2-105" fmla="*/ 1952625 w 2100262"/>
                <a:gd name="connsiteY2-106" fmla="*/ 1127783 h 1261836"/>
                <a:gd name="connsiteX3-107" fmla="*/ 0 w 2100262"/>
                <a:gd name="connsiteY3-108" fmla="*/ 1261836 h 1261836"/>
                <a:gd name="connsiteX4-109" fmla="*/ 247650 w 2100262"/>
                <a:gd name="connsiteY4-110" fmla="*/ 0 h 12618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100262" h="1261836">
                  <a:moveTo>
                    <a:pt x="247650" y="0"/>
                  </a:moveTo>
                  <a:lnTo>
                    <a:pt x="2100262" y="346814"/>
                  </a:lnTo>
                  <a:lnTo>
                    <a:pt x="1952625" y="1127783"/>
                  </a:lnTo>
                  <a:lnTo>
                    <a:pt x="0" y="1261836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4667250" y="1400176"/>
              <a:ext cx="535940" cy="3119438"/>
            </a:xfrm>
            <a:custGeom>
              <a:avLst/>
              <a:gdLst>
                <a:gd name="connsiteX0" fmla="*/ 535940 w 535940"/>
                <a:gd name="connsiteY0" fmla="*/ 0 h 3119438"/>
                <a:gd name="connsiteX1" fmla="*/ 488315 w 535940"/>
                <a:gd name="connsiteY1" fmla="*/ 3119438 h 3119438"/>
                <a:gd name="connsiteX2" fmla="*/ 0 w 535940"/>
                <a:gd name="connsiteY2" fmla="*/ 2676525 h 3119438"/>
                <a:gd name="connsiteX3" fmla="*/ 38307 w 535940"/>
                <a:gd name="connsiteY3" fmla="*/ 1924316 h 3119438"/>
                <a:gd name="connsiteX4" fmla="*/ 39804 w 535940"/>
                <a:gd name="connsiteY4" fmla="*/ 1923877 h 3119438"/>
                <a:gd name="connsiteX5" fmla="*/ 330603 w 535940"/>
                <a:gd name="connsiteY5" fmla="*/ 1407381 h 3119438"/>
                <a:gd name="connsiteX6" fmla="*/ 66850 w 535940"/>
                <a:gd name="connsiteY6" fmla="*/ 1363845 h 3119438"/>
                <a:gd name="connsiteX7" fmla="*/ 104775 w 535940"/>
                <a:gd name="connsiteY7" fmla="*/ 619125 h 3119438"/>
                <a:gd name="connsiteX8" fmla="*/ 535940 w 535940"/>
                <a:gd name="connsiteY8" fmla="*/ 0 h 311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940" h="3119438">
                  <a:moveTo>
                    <a:pt x="535940" y="0"/>
                  </a:moveTo>
                  <a:lnTo>
                    <a:pt x="488315" y="3119438"/>
                  </a:lnTo>
                  <a:lnTo>
                    <a:pt x="0" y="2676525"/>
                  </a:lnTo>
                  <a:lnTo>
                    <a:pt x="38307" y="1924316"/>
                  </a:lnTo>
                  <a:lnTo>
                    <a:pt x="39804" y="1923877"/>
                  </a:lnTo>
                  <a:lnTo>
                    <a:pt x="330603" y="1407381"/>
                  </a:lnTo>
                  <a:lnTo>
                    <a:pt x="66850" y="1363845"/>
                  </a:lnTo>
                  <a:lnTo>
                    <a:pt x="104775" y="619125"/>
                  </a:lnTo>
                  <a:lnTo>
                    <a:pt x="5359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3"/>
            <p:cNvSpPr/>
            <p:nvPr/>
          </p:nvSpPr>
          <p:spPr>
            <a:xfrm>
              <a:off x="3266715" y="4068290"/>
              <a:ext cx="1895475" cy="840842"/>
            </a:xfrm>
            <a:custGeom>
              <a:avLst/>
              <a:gdLst>
                <a:gd name="connsiteX0" fmla="*/ 0 w 2032000"/>
                <a:gd name="connsiteY0" fmla="*/ 0 h 1001486"/>
                <a:gd name="connsiteX1" fmla="*/ 2032000 w 2032000"/>
                <a:gd name="connsiteY1" fmla="*/ 0 h 1001486"/>
                <a:gd name="connsiteX2" fmla="*/ 2032000 w 2032000"/>
                <a:gd name="connsiteY2" fmla="*/ 1001486 h 1001486"/>
                <a:gd name="connsiteX3" fmla="*/ 0 w 2032000"/>
                <a:gd name="connsiteY3" fmla="*/ 1001486 h 1001486"/>
                <a:gd name="connsiteX4" fmla="*/ 0 w 2032000"/>
                <a:gd name="connsiteY4" fmla="*/ 0 h 1001486"/>
                <a:gd name="connsiteX0-1" fmla="*/ 0 w 2114550"/>
                <a:gd name="connsiteY0-2" fmla="*/ 0 h 1026886"/>
                <a:gd name="connsiteX1-3" fmla="*/ 2032000 w 2114550"/>
                <a:gd name="connsiteY1-4" fmla="*/ 0 h 1026886"/>
                <a:gd name="connsiteX2-5" fmla="*/ 2114550 w 2114550"/>
                <a:gd name="connsiteY2-6" fmla="*/ 1026886 h 1026886"/>
                <a:gd name="connsiteX3-7" fmla="*/ 0 w 2114550"/>
                <a:gd name="connsiteY3-8" fmla="*/ 1001486 h 1026886"/>
                <a:gd name="connsiteX4-9" fmla="*/ 0 w 2114550"/>
                <a:gd name="connsiteY4-10" fmla="*/ 0 h 1026886"/>
                <a:gd name="connsiteX0-11" fmla="*/ 0 w 2114550"/>
                <a:gd name="connsiteY0-12" fmla="*/ 0 h 1026886"/>
                <a:gd name="connsiteX1-13" fmla="*/ 2025650 w 2114550"/>
                <a:gd name="connsiteY1-14" fmla="*/ 0 h 1026886"/>
                <a:gd name="connsiteX2-15" fmla="*/ 2114550 w 2114550"/>
                <a:gd name="connsiteY2-16" fmla="*/ 1026886 h 1026886"/>
                <a:gd name="connsiteX3-17" fmla="*/ 0 w 2114550"/>
                <a:gd name="connsiteY3-18" fmla="*/ 1001486 h 1026886"/>
                <a:gd name="connsiteX4-19" fmla="*/ 0 w 2114550"/>
                <a:gd name="connsiteY4-20" fmla="*/ 0 h 1026886"/>
                <a:gd name="connsiteX0-21" fmla="*/ 0 w 2120900"/>
                <a:gd name="connsiteY0-22" fmla="*/ 0 h 1026886"/>
                <a:gd name="connsiteX1-23" fmla="*/ 2025650 w 2120900"/>
                <a:gd name="connsiteY1-24" fmla="*/ 0 h 1026886"/>
                <a:gd name="connsiteX2-25" fmla="*/ 2120900 w 2120900"/>
                <a:gd name="connsiteY2-26" fmla="*/ 1026886 h 1026886"/>
                <a:gd name="connsiteX3-27" fmla="*/ 0 w 2120900"/>
                <a:gd name="connsiteY3-28" fmla="*/ 1001486 h 1026886"/>
                <a:gd name="connsiteX4-29" fmla="*/ 0 w 2120900"/>
                <a:gd name="connsiteY4-30" fmla="*/ 0 h 1026886"/>
                <a:gd name="connsiteX0-31" fmla="*/ 127000 w 2247900"/>
                <a:gd name="connsiteY0-32" fmla="*/ 0 h 1172936"/>
                <a:gd name="connsiteX1-33" fmla="*/ 2152650 w 2247900"/>
                <a:gd name="connsiteY1-34" fmla="*/ 0 h 1172936"/>
                <a:gd name="connsiteX2-35" fmla="*/ 2247900 w 2247900"/>
                <a:gd name="connsiteY2-36" fmla="*/ 1026886 h 1172936"/>
                <a:gd name="connsiteX3-37" fmla="*/ 0 w 2247900"/>
                <a:gd name="connsiteY3-38" fmla="*/ 1172936 h 1172936"/>
                <a:gd name="connsiteX4-39" fmla="*/ 127000 w 2247900"/>
                <a:gd name="connsiteY4-40" fmla="*/ 0 h 1172936"/>
                <a:gd name="connsiteX0-41" fmla="*/ 247650 w 2247900"/>
                <a:gd name="connsiteY0-42" fmla="*/ 0 h 1261836"/>
                <a:gd name="connsiteX1-43" fmla="*/ 2152650 w 2247900"/>
                <a:gd name="connsiteY1-44" fmla="*/ 88900 h 1261836"/>
                <a:gd name="connsiteX2-45" fmla="*/ 2247900 w 2247900"/>
                <a:gd name="connsiteY2-46" fmla="*/ 1115786 h 1261836"/>
                <a:gd name="connsiteX3-47" fmla="*/ 0 w 2247900"/>
                <a:gd name="connsiteY3-48" fmla="*/ 1261836 h 1261836"/>
                <a:gd name="connsiteX4-49" fmla="*/ 247650 w 2247900"/>
                <a:gd name="connsiteY4-50" fmla="*/ 0 h 1261836"/>
                <a:gd name="connsiteX0-51" fmla="*/ 247650 w 2224087"/>
                <a:gd name="connsiteY0-52" fmla="*/ 0 h 1261836"/>
                <a:gd name="connsiteX1-53" fmla="*/ 2152650 w 2224087"/>
                <a:gd name="connsiteY1-54" fmla="*/ 88900 h 1261836"/>
                <a:gd name="connsiteX2-55" fmla="*/ 2224087 w 2224087"/>
                <a:gd name="connsiteY2-56" fmla="*/ 1109789 h 1261836"/>
                <a:gd name="connsiteX3-57" fmla="*/ 0 w 2224087"/>
                <a:gd name="connsiteY3-58" fmla="*/ 1261836 h 1261836"/>
                <a:gd name="connsiteX4-59" fmla="*/ 247650 w 2224087"/>
                <a:gd name="connsiteY4-60" fmla="*/ 0 h 1261836"/>
                <a:gd name="connsiteX0-61" fmla="*/ 247650 w 2224087"/>
                <a:gd name="connsiteY0-62" fmla="*/ 0 h 1261836"/>
                <a:gd name="connsiteX1-63" fmla="*/ 2152650 w 2224087"/>
                <a:gd name="connsiteY1-64" fmla="*/ 130886 h 1261836"/>
                <a:gd name="connsiteX2-65" fmla="*/ 2224087 w 2224087"/>
                <a:gd name="connsiteY2-66" fmla="*/ 1109789 h 1261836"/>
                <a:gd name="connsiteX3-67" fmla="*/ 0 w 2224087"/>
                <a:gd name="connsiteY3-68" fmla="*/ 1261836 h 1261836"/>
                <a:gd name="connsiteX4-69" fmla="*/ 247650 w 2224087"/>
                <a:gd name="connsiteY4-70" fmla="*/ 0 h 1261836"/>
                <a:gd name="connsiteX0-71" fmla="*/ 247650 w 2152650"/>
                <a:gd name="connsiteY0-72" fmla="*/ 0 h 1261836"/>
                <a:gd name="connsiteX1-73" fmla="*/ 2152650 w 2152650"/>
                <a:gd name="connsiteY1-74" fmla="*/ 130886 h 1261836"/>
                <a:gd name="connsiteX2-75" fmla="*/ 1966912 w 2152650"/>
                <a:gd name="connsiteY2-76" fmla="*/ 1127783 h 1261836"/>
                <a:gd name="connsiteX3-77" fmla="*/ 0 w 2152650"/>
                <a:gd name="connsiteY3-78" fmla="*/ 1261836 h 1261836"/>
                <a:gd name="connsiteX4-79" fmla="*/ 247650 w 2152650"/>
                <a:gd name="connsiteY4-80" fmla="*/ 0 h 1261836"/>
                <a:gd name="connsiteX0-81" fmla="*/ 247650 w 2152650"/>
                <a:gd name="connsiteY0-82" fmla="*/ 0 h 1261836"/>
                <a:gd name="connsiteX1-83" fmla="*/ 2152650 w 2152650"/>
                <a:gd name="connsiteY1-84" fmla="*/ 130886 h 1261836"/>
                <a:gd name="connsiteX2-85" fmla="*/ 1952625 w 2152650"/>
                <a:gd name="connsiteY2-86" fmla="*/ 1127783 h 1261836"/>
                <a:gd name="connsiteX3-87" fmla="*/ 0 w 2152650"/>
                <a:gd name="connsiteY3-88" fmla="*/ 1261836 h 1261836"/>
                <a:gd name="connsiteX4-89" fmla="*/ 247650 w 2152650"/>
                <a:gd name="connsiteY4-90" fmla="*/ 0 h 1261836"/>
                <a:gd name="connsiteX0-91" fmla="*/ 247650 w 2100262"/>
                <a:gd name="connsiteY0-92" fmla="*/ 0 h 1261836"/>
                <a:gd name="connsiteX1-93" fmla="*/ 2100262 w 2100262"/>
                <a:gd name="connsiteY1-94" fmla="*/ 358810 h 1261836"/>
                <a:gd name="connsiteX2-95" fmla="*/ 1952625 w 2100262"/>
                <a:gd name="connsiteY2-96" fmla="*/ 1127783 h 1261836"/>
                <a:gd name="connsiteX3-97" fmla="*/ 0 w 2100262"/>
                <a:gd name="connsiteY3-98" fmla="*/ 1261836 h 1261836"/>
                <a:gd name="connsiteX4-99" fmla="*/ 247650 w 2100262"/>
                <a:gd name="connsiteY4-100" fmla="*/ 0 h 1261836"/>
                <a:gd name="connsiteX0-101" fmla="*/ 247650 w 2100262"/>
                <a:gd name="connsiteY0-102" fmla="*/ 0 h 1261836"/>
                <a:gd name="connsiteX1-103" fmla="*/ 2100262 w 2100262"/>
                <a:gd name="connsiteY1-104" fmla="*/ 346814 h 1261836"/>
                <a:gd name="connsiteX2-105" fmla="*/ 1952625 w 2100262"/>
                <a:gd name="connsiteY2-106" fmla="*/ 1127783 h 1261836"/>
                <a:gd name="connsiteX3-107" fmla="*/ 0 w 2100262"/>
                <a:gd name="connsiteY3-108" fmla="*/ 1261836 h 1261836"/>
                <a:gd name="connsiteX4-109" fmla="*/ 247650 w 2100262"/>
                <a:gd name="connsiteY4-110" fmla="*/ 0 h 1261836"/>
                <a:gd name="connsiteX0-111" fmla="*/ 247650 w 1952625"/>
                <a:gd name="connsiteY0-112" fmla="*/ 0 h 1261836"/>
                <a:gd name="connsiteX1-113" fmla="*/ 1800225 w 1952625"/>
                <a:gd name="connsiteY1-114" fmla="*/ 82903 h 1261836"/>
                <a:gd name="connsiteX2-115" fmla="*/ 1952625 w 1952625"/>
                <a:gd name="connsiteY2-116" fmla="*/ 1127783 h 1261836"/>
                <a:gd name="connsiteX3-117" fmla="*/ 0 w 1952625"/>
                <a:gd name="connsiteY3-118" fmla="*/ 1261836 h 1261836"/>
                <a:gd name="connsiteX4-119" fmla="*/ 247650 w 1952625"/>
                <a:gd name="connsiteY4-120" fmla="*/ 0 h 1261836"/>
                <a:gd name="connsiteX0-121" fmla="*/ 247650 w 2257425"/>
                <a:gd name="connsiteY0-122" fmla="*/ 0 h 1261836"/>
                <a:gd name="connsiteX1-123" fmla="*/ 1800225 w 2257425"/>
                <a:gd name="connsiteY1-124" fmla="*/ 82903 h 1261836"/>
                <a:gd name="connsiteX2-125" fmla="*/ 2257425 w 2257425"/>
                <a:gd name="connsiteY2-126" fmla="*/ 623953 h 1261836"/>
                <a:gd name="connsiteX3-127" fmla="*/ 0 w 2257425"/>
                <a:gd name="connsiteY3-128" fmla="*/ 1261836 h 1261836"/>
                <a:gd name="connsiteX4-129" fmla="*/ 247650 w 2257425"/>
                <a:gd name="connsiteY4-130" fmla="*/ 0 h 1261836"/>
                <a:gd name="connsiteX0-131" fmla="*/ 247650 w 2257425"/>
                <a:gd name="connsiteY0-132" fmla="*/ 0 h 1261836"/>
                <a:gd name="connsiteX1-133" fmla="*/ 1781175 w 2257425"/>
                <a:gd name="connsiteY1-134" fmla="*/ 82903 h 1261836"/>
                <a:gd name="connsiteX2-135" fmla="*/ 2257425 w 2257425"/>
                <a:gd name="connsiteY2-136" fmla="*/ 623953 h 1261836"/>
                <a:gd name="connsiteX3-137" fmla="*/ 0 w 2257425"/>
                <a:gd name="connsiteY3-138" fmla="*/ 1261836 h 1261836"/>
                <a:gd name="connsiteX4-139" fmla="*/ 247650 w 2257425"/>
                <a:gd name="connsiteY4-140" fmla="*/ 0 h 1261836"/>
                <a:gd name="connsiteX0-141" fmla="*/ 247650 w 2276475"/>
                <a:gd name="connsiteY0-142" fmla="*/ 0 h 1261836"/>
                <a:gd name="connsiteX1-143" fmla="*/ 1781175 w 2276475"/>
                <a:gd name="connsiteY1-144" fmla="*/ 82903 h 1261836"/>
                <a:gd name="connsiteX2-145" fmla="*/ 2276475 w 2276475"/>
                <a:gd name="connsiteY2-146" fmla="*/ 623953 h 1261836"/>
                <a:gd name="connsiteX3-147" fmla="*/ 0 w 2276475"/>
                <a:gd name="connsiteY3-148" fmla="*/ 1261836 h 1261836"/>
                <a:gd name="connsiteX4-149" fmla="*/ 247650 w 2276475"/>
                <a:gd name="connsiteY4-150" fmla="*/ 0 h 1261836"/>
                <a:gd name="connsiteX0-151" fmla="*/ 247650 w 2266950"/>
                <a:gd name="connsiteY0-152" fmla="*/ 0 h 1261836"/>
                <a:gd name="connsiteX1-153" fmla="*/ 1781175 w 2266950"/>
                <a:gd name="connsiteY1-154" fmla="*/ 82903 h 1261836"/>
                <a:gd name="connsiteX2-155" fmla="*/ 2266950 w 2266950"/>
                <a:gd name="connsiteY2-156" fmla="*/ 635949 h 1261836"/>
                <a:gd name="connsiteX3-157" fmla="*/ 0 w 2266950"/>
                <a:gd name="connsiteY3-158" fmla="*/ 1261836 h 1261836"/>
                <a:gd name="connsiteX4-159" fmla="*/ 247650 w 2266950"/>
                <a:gd name="connsiteY4-160" fmla="*/ 0 h 1261836"/>
                <a:gd name="connsiteX0-161" fmla="*/ 247650 w 2266950"/>
                <a:gd name="connsiteY0-162" fmla="*/ 0 h 1261836"/>
                <a:gd name="connsiteX1-163" fmla="*/ 1781175 w 2266950"/>
                <a:gd name="connsiteY1-164" fmla="*/ 82903 h 1261836"/>
                <a:gd name="connsiteX2-165" fmla="*/ 2266950 w 2266950"/>
                <a:gd name="connsiteY2-166" fmla="*/ 635949 h 1261836"/>
                <a:gd name="connsiteX3-167" fmla="*/ 0 w 2266950"/>
                <a:gd name="connsiteY3-168" fmla="*/ 1261836 h 1261836"/>
                <a:gd name="connsiteX4-169" fmla="*/ 247650 w 2266950"/>
                <a:gd name="connsiteY4-170" fmla="*/ 0 h 1261836"/>
                <a:gd name="connsiteX0-171" fmla="*/ 247650 w 2266950"/>
                <a:gd name="connsiteY0-172" fmla="*/ 0 h 1261836"/>
                <a:gd name="connsiteX1-173" fmla="*/ 1785938 w 2266950"/>
                <a:gd name="connsiteY1-174" fmla="*/ 82903 h 1261836"/>
                <a:gd name="connsiteX2-175" fmla="*/ 2266950 w 2266950"/>
                <a:gd name="connsiteY2-176" fmla="*/ 635949 h 1261836"/>
                <a:gd name="connsiteX3-177" fmla="*/ 0 w 2266950"/>
                <a:gd name="connsiteY3-178" fmla="*/ 1261836 h 1261836"/>
                <a:gd name="connsiteX4-179" fmla="*/ 247650 w 2266950"/>
                <a:gd name="connsiteY4-180" fmla="*/ 0 h 1261836"/>
                <a:gd name="connsiteX0-181" fmla="*/ 0 w 2019300"/>
                <a:gd name="connsiteY0-182" fmla="*/ 0 h 1141876"/>
                <a:gd name="connsiteX1-183" fmla="*/ 1538288 w 2019300"/>
                <a:gd name="connsiteY1-184" fmla="*/ 82903 h 1141876"/>
                <a:gd name="connsiteX2-185" fmla="*/ 2019300 w 2019300"/>
                <a:gd name="connsiteY2-186" fmla="*/ 635949 h 1141876"/>
                <a:gd name="connsiteX3-187" fmla="*/ 400050 w 2019300"/>
                <a:gd name="connsiteY3-188" fmla="*/ 1141876 h 1141876"/>
                <a:gd name="connsiteX4-189" fmla="*/ 0 w 2019300"/>
                <a:gd name="connsiteY4-190" fmla="*/ 0 h 1141876"/>
                <a:gd name="connsiteX0-191" fmla="*/ 0 w 1933575"/>
                <a:gd name="connsiteY0-192" fmla="*/ 205000 h 1058973"/>
                <a:gd name="connsiteX1-193" fmla="*/ 1452563 w 1933575"/>
                <a:gd name="connsiteY1-194" fmla="*/ 0 h 1058973"/>
                <a:gd name="connsiteX2-195" fmla="*/ 1933575 w 1933575"/>
                <a:gd name="connsiteY2-196" fmla="*/ 553046 h 1058973"/>
                <a:gd name="connsiteX3-197" fmla="*/ 314325 w 1933575"/>
                <a:gd name="connsiteY3-198" fmla="*/ 1058973 h 1058973"/>
                <a:gd name="connsiteX4-199" fmla="*/ 0 w 1933575"/>
                <a:gd name="connsiteY4-200" fmla="*/ 205000 h 1058973"/>
                <a:gd name="connsiteX0-201" fmla="*/ 0 w 1895475"/>
                <a:gd name="connsiteY0-202" fmla="*/ 109033 h 1058973"/>
                <a:gd name="connsiteX1-203" fmla="*/ 1414463 w 1895475"/>
                <a:gd name="connsiteY1-204" fmla="*/ 0 h 1058973"/>
                <a:gd name="connsiteX2-205" fmla="*/ 1895475 w 1895475"/>
                <a:gd name="connsiteY2-206" fmla="*/ 553046 h 1058973"/>
                <a:gd name="connsiteX3-207" fmla="*/ 276225 w 1895475"/>
                <a:gd name="connsiteY3-208" fmla="*/ 1058973 h 1058973"/>
                <a:gd name="connsiteX4-209" fmla="*/ 0 w 1895475"/>
                <a:gd name="connsiteY4-210" fmla="*/ 109033 h 10589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95475" h="1058973">
                  <a:moveTo>
                    <a:pt x="0" y="109033"/>
                  </a:moveTo>
                  <a:lnTo>
                    <a:pt x="1414463" y="0"/>
                  </a:lnTo>
                  <a:lnTo>
                    <a:pt x="1895475" y="553046"/>
                  </a:lnTo>
                  <a:lnTo>
                    <a:pt x="276225" y="1058973"/>
                  </a:lnTo>
                  <a:lnTo>
                    <a:pt x="0" y="1090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>
            <a:grpSpLocks noChangeAspect="1"/>
          </p:cNvGrpSpPr>
          <p:nvPr/>
        </p:nvGrpSpPr>
        <p:grpSpPr>
          <a:xfrm>
            <a:off x="2307795" y="4771660"/>
            <a:ext cx="478460" cy="575875"/>
            <a:chOff x="1159032" y="887075"/>
            <a:chExt cx="2681427" cy="4084675"/>
          </a:xfrm>
        </p:grpSpPr>
        <p:sp>
          <p:nvSpPr>
            <p:cNvPr id="15" name="矩形 10"/>
            <p:cNvSpPr/>
            <p:nvPr/>
          </p:nvSpPr>
          <p:spPr>
            <a:xfrm>
              <a:off x="2548556" y="1184213"/>
              <a:ext cx="1291903" cy="3787537"/>
            </a:xfrm>
            <a:custGeom>
              <a:avLst/>
              <a:gdLst>
                <a:gd name="connsiteX0" fmla="*/ 0 w 568276"/>
                <a:gd name="connsiteY0" fmla="*/ 0 h 3472171"/>
                <a:gd name="connsiteX1" fmla="*/ 568276 w 568276"/>
                <a:gd name="connsiteY1" fmla="*/ 0 h 3472171"/>
                <a:gd name="connsiteX2" fmla="*/ 568276 w 568276"/>
                <a:gd name="connsiteY2" fmla="*/ 3472171 h 3472171"/>
                <a:gd name="connsiteX3" fmla="*/ 0 w 568276"/>
                <a:gd name="connsiteY3" fmla="*/ 3472171 h 3472171"/>
                <a:gd name="connsiteX4" fmla="*/ 0 w 568276"/>
                <a:gd name="connsiteY4" fmla="*/ 0 h 3472171"/>
                <a:gd name="connsiteX0-1" fmla="*/ 0 w 676226"/>
                <a:gd name="connsiteY0-2" fmla="*/ 0 h 3472171"/>
                <a:gd name="connsiteX1-3" fmla="*/ 676226 w 676226"/>
                <a:gd name="connsiteY1-4" fmla="*/ 0 h 3472171"/>
                <a:gd name="connsiteX2-5" fmla="*/ 568276 w 676226"/>
                <a:gd name="connsiteY2-6" fmla="*/ 3472171 h 3472171"/>
                <a:gd name="connsiteX3-7" fmla="*/ 0 w 676226"/>
                <a:gd name="connsiteY3-8" fmla="*/ 3472171 h 3472171"/>
                <a:gd name="connsiteX4-9" fmla="*/ 0 w 676226"/>
                <a:gd name="connsiteY4-10" fmla="*/ 0 h 3472171"/>
                <a:gd name="connsiteX0-11" fmla="*/ 50800 w 676226"/>
                <a:gd name="connsiteY0-12" fmla="*/ 0 h 3535671"/>
                <a:gd name="connsiteX1-13" fmla="*/ 676226 w 676226"/>
                <a:gd name="connsiteY1-14" fmla="*/ 63500 h 3535671"/>
                <a:gd name="connsiteX2-15" fmla="*/ 568276 w 676226"/>
                <a:gd name="connsiteY2-16" fmla="*/ 3535671 h 3535671"/>
                <a:gd name="connsiteX3-17" fmla="*/ 0 w 676226"/>
                <a:gd name="connsiteY3-18" fmla="*/ 3535671 h 3535671"/>
                <a:gd name="connsiteX4-19" fmla="*/ 50800 w 676226"/>
                <a:gd name="connsiteY4-20" fmla="*/ 0 h 3535671"/>
                <a:gd name="connsiteX0-21" fmla="*/ 31750 w 676226"/>
                <a:gd name="connsiteY0-22" fmla="*/ 0 h 3522971"/>
                <a:gd name="connsiteX1-23" fmla="*/ 676226 w 676226"/>
                <a:gd name="connsiteY1-24" fmla="*/ 50800 h 3522971"/>
                <a:gd name="connsiteX2-25" fmla="*/ 568276 w 676226"/>
                <a:gd name="connsiteY2-26" fmla="*/ 3522971 h 3522971"/>
                <a:gd name="connsiteX3-27" fmla="*/ 0 w 676226"/>
                <a:gd name="connsiteY3-28" fmla="*/ 3522971 h 3522971"/>
                <a:gd name="connsiteX4-29" fmla="*/ 31750 w 676226"/>
                <a:gd name="connsiteY4-30" fmla="*/ 0 h 3522971"/>
                <a:gd name="connsiteX0-31" fmla="*/ 63500 w 676226"/>
                <a:gd name="connsiteY0-32" fmla="*/ 0 h 3522971"/>
                <a:gd name="connsiteX1-33" fmla="*/ 676226 w 676226"/>
                <a:gd name="connsiteY1-34" fmla="*/ 50800 h 3522971"/>
                <a:gd name="connsiteX2-35" fmla="*/ 568276 w 676226"/>
                <a:gd name="connsiteY2-36" fmla="*/ 3522971 h 3522971"/>
                <a:gd name="connsiteX3-37" fmla="*/ 0 w 676226"/>
                <a:gd name="connsiteY3-38" fmla="*/ 3522971 h 3522971"/>
                <a:gd name="connsiteX4-39" fmla="*/ 63500 w 676226"/>
                <a:gd name="connsiteY4-40" fmla="*/ 0 h 3522971"/>
                <a:gd name="connsiteX0-41" fmla="*/ 63500 w 676226"/>
                <a:gd name="connsiteY0-42" fmla="*/ 0 h 3522971"/>
                <a:gd name="connsiteX1-43" fmla="*/ 676226 w 676226"/>
                <a:gd name="connsiteY1-44" fmla="*/ 57150 h 3522971"/>
                <a:gd name="connsiteX2-45" fmla="*/ 568276 w 676226"/>
                <a:gd name="connsiteY2-46" fmla="*/ 3522971 h 3522971"/>
                <a:gd name="connsiteX3-47" fmla="*/ 0 w 676226"/>
                <a:gd name="connsiteY3-48" fmla="*/ 3522971 h 3522971"/>
                <a:gd name="connsiteX4-49" fmla="*/ 63500 w 676226"/>
                <a:gd name="connsiteY4-50" fmla="*/ 0 h 3522971"/>
                <a:gd name="connsiteX0-51" fmla="*/ 63500 w 680988"/>
                <a:gd name="connsiteY0-52" fmla="*/ 0 h 3522971"/>
                <a:gd name="connsiteX1-53" fmla="*/ 680988 w 680988"/>
                <a:gd name="connsiteY1-54" fmla="*/ 57150 h 3522971"/>
                <a:gd name="connsiteX2-55" fmla="*/ 568276 w 680988"/>
                <a:gd name="connsiteY2-56" fmla="*/ 3522971 h 3522971"/>
                <a:gd name="connsiteX3-57" fmla="*/ 0 w 680988"/>
                <a:gd name="connsiteY3-58" fmla="*/ 3522971 h 3522971"/>
                <a:gd name="connsiteX4-59" fmla="*/ 63500 w 680988"/>
                <a:gd name="connsiteY4-60" fmla="*/ 0 h 3522971"/>
                <a:gd name="connsiteX0-61" fmla="*/ 63500 w 690513"/>
                <a:gd name="connsiteY0-62" fmla="*/ 0 h 3522971"/>
                <a:gd name="connsiteX1-63" fmla="*/ 690513 w 690513"/>
                <a:gd name="connsiteY1-64" fmla="*/ 47625 h 3522971"/>
                <a:gd name="connsiteX2-65" fmla="*/ 568276 w 690513"/>
                <a:gd name="connsiteY2-66" fmla="*/ 3522971 h 3522971"/>
                <a:gd name="connsiteX3-67" fmla="*/ 0 w 690513"/>
                <a:gd name="connsiteY3-68" fmla="*/ 3522971 h 3522971"/>
                <a:gd name="connsiteX4-69" fmla="*/ 63500 w 690513"/>
                <a:gd name="connsiteY4-70" fmla="*/ 0 h 3522971"/>
                <a:gd name="connsiteX0-71" fmla="*/ 177800 w 804813"/>
                <a:gd name="connsiteY0-72" fmla="*/ 0 h 3522971"/>
                <a:gd name="connsiteX1-73" fmla="*/ 804813 w 804813"/>
                <a:gd name="connsiteY1-74" fmla="*/ 47625 h 3522971"/>
                <a:gd name="connsiteX2-75" fmla="*/ 682576 w 804813"/>
                <a:gd name="connsiteY2-76" fmla="*/ 3522971 h 3522971"/>
                <a:gd name="connsiteX3-77" fmla="*/ 0 w 804813"/>
                <a:gd name="connsiteY3-78" fmla="*/ 3383271 h 3522971"/>
                <a:gd name="connsiteX4-79" fmla="*/ 177800 w 804813"/>
                <a:gd name="connsiteY4-80" fmla="*/ 0 h 3522971"/>
                <a:gd name="connsiteX0-81" fmla="*/ 177800 w 911176"/>
                <a:gd name="connsiteY0-82" fmla="*/ 0 h 3446771"/>
                <a:gd name="connsiteX1-83" fmla="*/ 804813 w 911176"/>
                <a:gd name="connsiteY1-84" fmla="*/ 47625 h 3446771"/>
                <a:gd name="connsiteX2-85" fmla="*/ 911176 w 911176"/>
                <a:gd name="connsiteY2-86" fmla="*/ 3446771 h 3446771"/>
                <a:gd name="connsiteX3-87" fmla="*/ 0 w 911176"/>
                <a:gd name="connsiteY3-88" fmla="*/ 3383271 h 3446771"/>
                <a:gd name="connsiteX4-89" fmla="*/ 177800 w 911176"/>
                <a:gd name="connsiteY4-90" fmla="*/ 0 h 3446771"/>
                <a:gd name="connsiteX0-91" fmla="*/ 381000 w 1114376"/>
                <a:gd name="connsiteY0-92" fmla="*/ 0 h 3510271"/>
                <a:gd name="connsiteX1-93" fmla="*/ 1008013 w 1114376"/>
                <a:gd name="connsiteY1-94" fmla="*/ 47625 h 3510271"/>
                <a:gd name="connsiteX2-95" fmla="*/ 1114376 w 1114376"/>
                <a:gd name="connsiteY2-96" fmla="*/ 3446771 h 3510271"/>
                <a:gd name="connsiteX3-97" fmla="*/ 0 w 1114376"/>
                <a:gd name="connsiteY3-98" fmla="*/ 3510271 h 3510271"/>
                <a:gd name="connsiteX4-99" fmla="*/ 381000 w 1114376"/>
                <a:gd name="connsiteY4-100" fmla="*/ 0 h 3510271"/>
                <a:gd name="connsiteX0-101" fmla="*/ 469900 w 1203276"/>
                <a:gd name="connsiteY0-102" fmla="*/ 0 h 3510271"/>
                <a:gd name="connsiteX1-103" fmla="*/ 1096913 w 1203276"/>
                <a:gd name="connsiteY1-104" fmla="*/ 47625 h 3510271"/>
                <a:gd name="connsiteX2-105" fmla="*/ 1203276 w 1203276"/>
                <a:gd name="connsiteY2-106" fmla="*/ 3446771 h 3510271"/>
                <a:gd name="connsiteX3-107" fmla="*/ 0 w 1203276"/>
                <a:gd name="connsiteY3-108" fmla="*/ 3510271 h 3510271"/>
                <a:gd name="connsiteX4-109" fmla="*/ 469900 w 1203276"/>
                <a:gd name="connsiteY4-110" fmla="*/ 0 h 3510271"/>
                <a:gd name="connsiteX0-111" fmla="*/ 469900 w 1279476"/>
                <a:gd name="connsiteY0-112" fmla="*/ 0 h 3624571"/>
                <a:gd name="connsiteX1-113" fmla="*/ 1096913 w 1279476"/>
                <a:gd name="connsiteY1-114" fmla="*/ 47625 h 3624571"/>
                <a:gd name="connsiteX2-115" fmla="*/ 1279476 w 1279476"/>
                <a:gd name="connsiteY2-116" fmla="*/ 3624571 h 3624571"/>
                <a:gd name="connsiteX3-117" fmla="*/ 0 w 1279476"/>
                <a:gd name="connsiteY3-118" fmla="*/ 3510271 h 3624571"/>
                <a:gd name="connsiteX4-119" fmla="*/ 469900 w 1279476"/>
                <a:gd name="connsiteY4-120" fmla="*/ 0 h 3624571"/>
                <a:gd name="connsiteX0-121" fmla="*/ 513737 w 1323313"/>
                <a:gd name="connsiteY0-122" fmla="*/ 0 h 3869736"/>
                <a:gd name="connsiteX1-123" fmla="*/ 1140750 w 1323313"/>
                <a:gd name="connsiteY1-124" fmla="*/ 47625 h 3869736"/>
                <a:gd name="connsiteX2-125" fmla="*/ 1323313 w 1323313"/>
                <a:gd name="connsiteY2-126" fmla="*/ 3624571 h 3869736"/>
                <a:gd name="connsiteX3-127" fmla="*/ 0 w 1323313"/>
                <a:gd name="connsiteY3-128" fmla="*/ 3869736 h 3869736"/>
                <a:gd name="connsiteX4-129" fmla="*/ 513737 w 1323313"/>
                <a:gd name="connsiteY4-130" fmla="*/ 0 h 3869736"/>
                <a:gd name="connsiteX0-131" fmla="*/ 513737 w 1384685"/>
                <a:gd name="connsiteY0-132" fmla="*/ 0 h 3869736"/>
                <a:gd name="connsiteX1-133" fmla="*/ 1140750 w 1384685"/>
                <a:gd name="connsiteY1-134" fmla="*/ 47625 h 3869736"/>
                <a:gd name="connsiteX2-135" fmla="*/ 1384685 w 1384685"/>
                <a:gd name="connsiteY2-136" fmla="*/ 3624571 h 3869736"/>
                <a:gd name="connsiteX3-137" fmla="*/ 0 w 1384685"/>
                <a:gd name="connsiteY3-138" fmla="*/ 3869736 h 3869736"/>
                <a:gd name="connsiteX4-139" fmla="*/ 513737 w 1384685"/>
                <a:gd name="connsiteY4-140" fmla="*/ 0 h 3869736"/>
                <a:gd name="connsiteX0-141" fmla="*/ 491819 w 1362767"/>
                <a:gd name="connsiteY0-142" fmla="*/ 0 h 3869736"/>
                <a:gd name="connsiteX1-143" fmla="*/ 1118832 w 1362767"/>
                <a:gd name="connsiteY1-144" fmla="*/ 47625 h 3869736"/>
                <a:gd name="connsiteX2-145" fmla="*/ 1362767 w 1362767"/>
                <a:gd name="connsiteY2-146" fmla="*/ 3624571 h 3869736"/>
                <a:gd name="connsiteX3-147" fmla="*/ 0 w 1362767"/>
                <a:gd name="connsiteY3-148" fmla="*/ 3869736 h 3869736"/>
                <a:gd name="connsiteX4-149" fmla="*/ 491819 w 1362767"/>
                <a:gd name="connsiteY4-150" fmla="*/ 0 h 3869736"/>
                <a:gd name="connsiteX0-151" fmla="*/ 491819 w 1118832"/>
                <a:gd name="connsiteY0-152" fmla="*/ 0 h 3869736"/>
                <a:gd name="connsiteX1-153" fmla="*/ 1118832 w 1118832"/>
                <a:gd name="connsiteY1-154" fmla="*/ 47625 h 3869736"/>
                <a:gd name="connsiteX2-155" fmla="*/ 1108930 w 1118832"/>
                <a:gd name="connsiteY2-156" fmla="*/ 3738216 h 3869736"/>
                <a:gd name="connsiteX3-157" fmla="*/ 0 w 1118832"/>
                <a:gd name="connsiteY3-158" fmla="*/ 3869736 h 3869736"/>
                <a:gd name="connsiteX4-159" fmla="*/ 491819 w 1118832"/>
                <a:gd name="connsiteY4-160" fmla="*/ 0 h 3869736"/>
                <a:gd name="connsiteX0-161" fmla="*/ 491819 w 1189192"/>
                <a:gd name="connsiteY0-162" fmla="*/ 0 h 3880272"/>
                <a:gd name="connsiteX1-163" fmla="*/ 1118832 w 1189192"/>
                <a:gd name="connsiteY1-164" fmla="*/ 47625 h 3880272"/>
                <a:gd name="connsiteX2-165" fmla="*/ 1189089 w 1189192"/>
                <a:gd name="connsiteY2-166" fmla="*/ 3880272 h 3880272"/>
                <a:gd name="connsiteX3-167" fmla="*/ 0 w 1189192"/>
                <a:gd name="connsiteY3-168" fmla="*/ 3869736 h 3880272"/>
                <a:gd name="connsiteX4-169" fmla="*/ 491819 w 1189192"/>
                <a:gd name="connsiteY4-170" fmla="*/ 0 h 3880272"/>
                <a:gd name="connsiteX0-171" fmla="*/ 491819 w 1189192"/>
                <a:gd name="connsiteY0-172" fmla="*/ 0 h 3951300"/>
                <a:gd name="connsiteX1-173" fmla="*/ 1118832 w 1189192"/>
                <a:gd name="connsiteY1-174" fmla="*/ 47625 h 3951300"/>
                <a:gd name="connsiteX2-175" fmla="*/ 1189089 w 1189192"/>
                <a:gd name="connsiteY2-176" fmla="*/ 3951300 h 3951300"/>
                <a:gd name="connsiteX3-177" fmla="*/ 0 w 1189192"/>
                <a:gd name="connsiteY3-178" fmla="*/ 3869736 h 3951300"/>
                <a:gd name="connsiteX4-179" fmla="*/ 491819 w 1189192"/>
                <a:gd name="connsiteY4-180" fmla="*/ 0 h 3951300"/>
                <a:gd name="connsiteX0-181" fmla="*/ 438380 w 1135753"/>
                <a:gd name="connsiteY0-182" fmla="*/ 0 h 3951300"/>
                <a:gd name="connsiteX1-183" fmla="*/ 1065393 w 1135753"/>
                <a:gd name="connsiteY1-184" fmla="*/ 47625 h 3951300"/>
                <a:gd name="connsiteX2-185" fmla="*/ 1135650 w 1135753"/>
                <a:gd name="connsiteY2-186" fmla="*/ 3951300 h 3951300"/>
                <a:gd name="connsiteX3-187" fmla="*/ 0 w 1135753"/>
                <a:gd name="connsiteY3-188" fmla="*/ 3899625 h 3951300"/>
                <a:gd name="connsiteX4-189" fmla="*/ 438380 w 1135753"/>
                <a:gd name="connsiteY4-190" fmla="*/ 0 h 3951300"/>
                <a:gd name="connsiteX0-191" fmla="*/ 438380 w 1189151"/>
                <a:gd name="connsiteY0-192" fmla="*/ 0 h 3899625"/>
                <a:gd name="connsiteX1-193" fmla="*/ 1065393 w 1189151"/>
                <a:gd name="connsiteY1-194" fmla="*/ 47625 h 3899625"/>
                <a:gd name="connsiteX2-195" fmla="*/ 1189090 w 1189151"/>
                <a:gd name="connsiteY2-196" fmla="*/ 3712198 h 3899625"/>
                <a:gd name="connsiteX3-197" fmla="*/ 0 w 1189151"/>
                <a:gd name="connsiteY3-198" fmla="*/ 3899625 h 3899625"/>
                <a:gd name="connsiteX4-199" fmla="*/ 438380 w 1189151"/>
                <a:gd name="connsiteY4-200" fmla="*/ 0 h 38996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89151" h="3899625">
                  <a:moveTo>
                    <a:pt x="438380" y="0"/>
                  </a:moveTo>
                  <a:lnTo>
                    <a:pt x="1065393" y="47625"/>
                  </a:lnTo>
                  <a:cubicBezTo>
                    <a:pt x="1062092" y="1277822"/>
                    <a:pt x="1192391" y="2482001"/>
                    <a:pt x="1189090" y="3712198"/>
                  </a:cubicBezTo>
                  <a:lnTo>
                    <a:pt x="0" y="3899625"/>
                  </a:lnTo>
                  <a:lnTo>
                    <a:pt x="4383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7"/>
            <p:cNvSpPr/>
            <p:nvPr/>
          </p:nvSpPr>
          <p:spPr>
            <a:xfrm rot="20111146">
              <a:off x="2061657" y="2961485"/>
              <a:ext cx="1033182" cy="1219489"/>
            </a:xfrm>
            <a:custGeom>
              <a:avLst/>
              <a:gdLst>
                <a:gd name="connsiteX0" fmla="*/ 0 w 1752600"/>
                <a:gd name="connsiteY0" fmla="*/ 0 h 533400"/>
                <a:gd name="connsiteX1" fmla="*/ 1752600 w 1752600"/>
                <a:gd name="connsiteY1" fmla="*/ 0 h 533400"/>
                <a:gd name="connsiteX2" fmla="*/ 1752600 w 1752600"/>
                <a:gd name="connsiteY2" fmla="*/ 533400 h 533400"/>
                <a:gd name="connsiteX3" fmla="*/ 0 w 1752600"/>
                <a:gd name="connsiteY3" fmla="*/ 533400 h 533400"/>
                <a:gd name="connsiteX4" fmla="*/ 0 w 1752600"/>
                <a:gd name="connsiteY4" fmla="*/ 0 h 533400"/>
                <a:gd name="connsiteX0-1" fmla="*/ 62378 w 1752600"/>
                <a:gd name="connsiteY0-2" fmla="*/ 0 h 630484"/>
                <a:gd name="connsiteX1-3" fmla="*/ 1752600 w 1752600"/>
                <a:gd name="connsiteY1-4" fmla="*/ 97084 h 630484"/>
                <a:gd name="connsiteX2-5" fmla="*/ 1752600 w 1752600"/>
                <a:gd name="connsiteY2-6" fmla="*/ 630484 h 630484"/>
                <a:gd name="connsiteX3-7" fmla="*/ 0 w 1752600"/>
                <a:gd name="connsiteY3-8" fmla="*/ 630484 h 630484"/>
                <a:gd name="connsiteX4-9" fmla="*/ 62378 w 1752600"/>
                <a:gd name="connsiteY4-10" fmla="*/ 0 h 630484"/>
                <a:gd name="connsiteX0-11" fmla="*/ 62378 w 1752600"/>
                <a:gd name="connsiteY0-12" fmla="*/ 0 h 630484"/>
                <a:gd name="connsiteX1-13" fmla="*/ 951008 w 1752600"/>
                <a:gd name="connsiteY1-14" fmla="*/ 37773 h 630484"/>
                <a:gd name="connsiteX2-15" fmla="*/ 1752600 w 1752600"/>
                <a:gd name="connsiteY2-16" fmla="*/ 630484 h 630484"/>
                <a:gd name="connsiteX3-17" fmla="*/ 0 w 1752600"/>
                <a:gd name="connsiteY3-18" fmla="*/ 630484 h 630484"/>
                <a:gd name="connsiteX4-19" fmla="*/ 62378 w 1752600"/>
                <a:gd name="connsiteY4-20" fmla="*/ 0 h 630484"/>
                <a:gd name="connsiteX0-21" fmla="*/ 62378 w 1243687"/>
                <a:gd name="connsiteY0-22" fmla="*/ 0 h 630484"/>
                <a:gd name="connsiteX1-23" fmla="*/ 951008 w 1243687"/>
                <a:gd name="connsiteY1-24" fmla="*/ 37773 h 630484"/>
                <a:gd name="connsiteX2-25" fmla="*/ 1243687 w 1243687"/>
                <a:gd name="connsiteY2-26" fmla="*/ 619048 h 630484"/>
                <a:gd name="connsiteX3-27" fmla="*/ 0 w 1243687"/>
                <a:gd name="connsiteY3-28" fmla="*/ 630484 h 630484"/>
                <a:gd name="connsiteX4-29" fmla="*/ 62378 w 1243687"/>
                <a:gd name="connsiteY4-30" fmla="*/ 0 h 630484"/>
                <a:gd name="connsiteX0-31" fmla="*/ 62378 w 951008"/>
                <a:gd name="connsiteY0-32" fmla="*/ 0 h 1138113"/>
                <a:gd name="connsiteX1-33" fmla="*/ 951008 w 951008"/>
                <a:gd name="connsiteY1-34" fmla="*/ 37773 h 1138113"/>
                <a:gd name="connsiteX2-35" fmla="*/ 945733 w 951008"/>
                <a:gd name="connsiteY2-36" fmla="*/ 1138113 h 1138113"/>
                <a:gd name="connsiteX3-37" fmla="*/ 0 w 951008"/>
                <a:gd name="connsiteY3-38" fmla="*/ 630484 h 1138113"/>
                <a:gd name="connsiteX4-39" fmla="*/ 62378 w 951008"/>
                <a:gd name="connsiteY4-40" fmla="*/ 0 h 1138113"/>
                <a:gd name="connsiteX0-41" fmla="*/ 62378 w 951008"/>
                <a:gd name="connsiteY0-42" fmla="*/ 0 h 1130754"/>
                <a:gd name="connsiteX1-43" fmla="*/ 951008 w 951008"/>
                <a:gd name="connsiteY1-44" fmla="*/ 37773 h 1130754"/>
                <a:gd name="connsiteX2-45" fmla="*/ 929816 w 951008"/>
                <a:gd name="connsiteY2-46" fmla="*/ 1130754 h 1130754"/>
                <a:gd name="connsiteX3-47" fmla="*/ 0 w 951008"/>
                <a:gd name="connsiteY3-48" fmla="*/ 630484 h 1130754"/>
                <a:gd name="connsiteX4-49" fmla="*/ 62378 w 951008"/>
                <a:gd name="connsiteY4-50" fmla="*/ 0 h 1130754"/>
                <a:gd name="connsiteX0-51" fmla="*/ 62378 w 951008"/>
                <a:gd name="connsiteY0-52" fmla="*/ 0 h 1132593"/>
                <a:gd name="connsiteX1-53" fmla="*/ 951008 w 951008"/>
                <a:gd name="connsiteY1-54" fmla="*/ 37773 h 1132593"/>
                <a:gd name="connsiteX2-55" fmla="*/ 933795 w 951008"/>
                <a:gd name="connsiteY2-56" fmla="*/ 1132593 h 1132593"/>
                <a:gd name="connsiteX3-57" fmla="*/ 0 w 951008"/>
                <a:gd name="connsiteY3-58" fmla="*/ 630484 h 1132593"/>
                <a:gd name="connsiteX4-59" fmla="*/ 62378 w 951008"/>
                <a:gd name="connsiteY4-60" fmla="*/ 0 h 1132593"/>
                <a:gd name="connsiteX0-61" fmla="*/ 62378 w 951008"/>
                <a:gd name="connsiteY0-62" fmla="*/ 0 h 1128615"/>
                <a:gd name="connsiteX1-63" fmla="*/ 951008 w 951008"/>
                <a:gd name="connsiteY1-64" fmla="*/ 37773 h 1128615"/>
                <a:gd name="connsiteX2-65" fmla="*/ 935634 w 951008"/>
                <a:gd name="connsiteY2-66" fmla="*/ 1128615 h 1128615"/>
                <a:gd name="connsiteX3-67" fmla="*/ 0 w 951008"/>
                <a:gd name="connsiteY3-68" fmla="*/ 630484 h 1128615"/>
                <a:gd name="connsiteX4-69" fmla="*/ 62378 w 951008"/>
                <a:gd name="connsiteY4-70" fmla="*/ 0 h 1128615"/>
                <a:gd name="connsiteX0-71" fmla="*/ 62378 w 951008"/>
                <a:gd name="connsiteY0-72" fmla="*/ 0 h 1122497"/>
                <a:gd name="connsiteX1-73" fmla="*/ 951008 w 951008"/>
                <a:gd name="connsiteY1-74" fmla="*/ 37773 h 1122497"/>
                <a:gd name="connsiteX2-75" fmla="*/ 943293 w 951008"/>
                <a:gd name="connsiteY2-76" fmla="*/ 1122497 h 1122497"/>
                <a:gd name="connsiteX3-77" fmla="*/ 0 w 951008"/>
                <a:gd name="connsiteY3-78" fmla="*/ 630484 h 1122497"/>
                <a:gd name="connsiteX4-79" fmla="*/ 62378 w 951008"/>
                <a:gd name="connsiteY4-80" fmla="*/ 0 h 112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51008" h="1122497">
                  <a:moveTo>
                    <a:pt x="62378" y="0"/>
                  </a:moveTo>
                  <a:lnTo>
                    <a:pt x="951008" y="37773"/>
                  </a:lnTo>
                  <a:cubicBezTo>
                    <a:pt x="949250" y="404553"/>
                    <a:pt x="945051" y="755717"/>
                    <a:pt x="943293" y="1122497"/>
                  </a:cubicBezTo>
                  <a:lnTo>
                    <a:pt x="0" y="630484"/>
                  </a:lnTo>
                  <a:lnTo>
                    <a:pt x="62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等腰三角形 5"/>
            <p:cNvSpPr/>
            <p:nvPr/>
          </p:nvSpPr>
          <p:spPr>
            <a:xfrm rot="9110624">
              <a:off x="1159032" y="887075"/>
              <a:ext cx="1991730" cy="2777923"/>
            </a:xfrm>
            <a:custGeom>
              <a:avLst/>
              <a:gdLst>
                <a:gd name="connsiteX0" fmla="*/ 0 w 1619250"/>
                <a:gd name="connsiteY0" fmla="*/ 2381250 h 2381250"/>
                <a:gd name="connsiteX1" fmla="*/ 809625 w 1619250"/>
                <a:gd name="connsiteY1" fmla="*/ 0 h 2381250"/>
                <a:gd name="connsiteX2" fmla="*/ 1619250 w 1619250"/>
                <a:gd name="connsiteY2" fmla="*/ 2381250 h 2381250"/>
                <a:gd name="connsiteX3" fmla="*/ 0 w 1619250"/>
                <a:gd name="connsiteY3" fmla="*/ 2381250 h 2381250"/>
                <a:gd name="connsiteX0-1" fmla="*/ 0 w 1283513"/>
                <a:gd name="connsiteY0-2" fmla="*/ 2381250 h 2381250"/>
                <a:gd name="connsiteX1-3" fmla="*/ 809625 w 1283513"/>
                <a:gd name="connsiteY1-4" fmla="*/ 0 h 2381250"/>
                <a:gd name="connsiteX2-5" fmla="*/ 1283513 w 1283513"/>
                <a:gd name="connsiteY2-6" fmla="*/ 1899923 h 2381250"/>
                <a:gd name="connsiteX3-7" fmla="*/ 0 w 1283513"/>
                <a:gd name="connsiteY3-8" fmla="*/ 2381250 h 2381250"/>
                <a:gd name="connsiteX0-9" fmla="*/ 0 w 1283513"/>
                <a:gd name="connsiteY0-10" fmla="*/ 1977588 h 1977588"/>
                <a:gd name="connsiteX1-11" fmla="*/ 809207 w 1283513"/>
                <a:gd name="connsiteY1-12" fmla="*/ 0 h 1977588"/>
                <a:gd name="connsiteX2-13" fmla="*/ 1283513 w 1283513"/>
                <a:gd name="connsiteY2-14" fmla="*/ 1496261 h 1977588"/>
                <a:gd name="connsiteX3-15" fmla="*/ 0 w 1283513"/>
                <a:gd name="connsiteY3-16" fmla="*/ 1977588 h 1977588"/>
                <a:gd name="connsiteX0-17" fmla="*/ 0 w 1283513"/>
                <a:gd name="connsiteY0-18" fmla="*/ 2533029 h 2533029"/>
                <a:gd name="connsiteX1-19" fmla="*/ 1063273 w 1283513"/>
                <a:gd name="connsiteY1-20" fmla="*/ 0 h 2533029"/>
                <a:gd name="connsiteX2-21" fmla="*/ 1283513 w 1283513"/>
                <a:gd name="connsiteY2-22" fmla="*/ 2051702 h 2533029"/>
                <a:gd name="connsiteX3-23" fmla="*/ 0 w 1283513"/>
                <a:gd name="connsiteY3-24" fmla="*/ 2533029 h 2533029"/>
                <a:gd name="connsiteX0-25" fmla="*/ 0 w 1833318"/>
                <a:gd name="connsiteY0-26" fmla="*/ 2556980 h 2556980"/>
                <a:gd name="connsiteX1-27" fmla="*/ 1613078 w 1833318"/>
                <a:gd name="connsiteY1-28" fmla="*/ 0 h 2556980"/>
                <a:gd name="connsiteX2-29" fmla="*/ 1833318 w 1833318"/>
                <a:gd name="connsiteY2-30" fmla="*/ 2051702 h 2556980"/>
                <a:gd name="connsiteX3-31" fmla="*/ 0 w 1833318"/>
                <a:gd name="connsiteY3-32" fmla="*/ 2556980 h 25569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33318" h="2556980">
                  <a:moveTo>
                    <a:pt x="0" y="2556980"/>
                  </a:moveTo>
                  <a:lnTo>
                    <a:pt x="1613078" y="0"/>
                  </a:lnTo>
                  <a:lnTo>
                    <a:pt x="1833318" y="2051702"/>
                  </a:lnTo>
                  <a:lnTo>
                    <a:pt x="0" y="25569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9"/>
            <p:cNvSpPr/>
            <p:nvPr/>
          </p:nvSpPr>
          <p:spPr>
            <a:xfrm rot="303323">
              <a:off x="2837562" y="1195637"/>
              <a:ext cx="745869" cy="2708942"/>
            </a:xfrm>
            <a:custGeom>
              <a:avLst/>
              <a:gdLst>
                <a:gd name="connsiteX0" fmla="*/ 0 w 656744"/>
                <a:gd name="connsiteY0" fmla="*/ 0 h 1701800"/>
                <a:gd name="connsiteX1" fmla="*/ 656744 w 656744"/>
                <a:gd name="connsiteY1" fmla="*/ 0 h 1701800"/>
                <a:gd name="connsiteX2" fmla="*/ 656744 w 656744"/>
                <a:gd name="connsiteY2" fmla="*/ 1701800 h 1701800"/>
                <a:gd name="connsiteX3" fmla="*/ 0 w 656744"/>
                <a:gd name="connsiteY3" fmla="*/ 1701800 h 1701800"/>
                <a:gd name="connsiteX4" fmla="*/ 0 w 656744"/>
                <a:gd name="connsiteY4" fmla="*/ 0 h 1701800"/>
                <a:gd name="connsiteX0-1" fmla="*/ 16592 w 673336"/>
                <a:gd name="connsiteY0-2" fmla="*/ 0 h 1701800"/>
                <a:gd name="connsiteX1-3" fmla="*/ 673336 w 673336"/>
                <a:gd name="connsiteY1-4" fmla="*/ 0 h 1701800"/>
                <a:gd name="connsiteX2-5" fmla="*/ 673336 w 673336"/>
                <a:gd name="connsiteY2-6" fmla="*/ 1701800 h 1701800"/>
                <a:gd name="connsiteX3-7" fmla="*/ 0 w 673336"/>
                <a:gd name="connsiteY3-8" fmla="*/ 1550273 h 1701800"/>
                <a:gd name="connsiteX4-9" fmla="*/ 16592 w 673336"/>
                <a:gd name="connsiteY4-10" fmla="*/ 0 h 1701800"/>
                <a:gd name="connsiteX0-11" fmla="*/ 16592 w 673336"/>
                <a:gd name="connsiteY0-12" fmla="*/ 0 h 1902945"/>
                <a:gd name="connsiteX1-13" fmla="*/ 673336 w 673336"/>
                <a:gd name="connsiteY1-14" fmla="*/ 0 h 1902945"/>
                <a:gd name="connsiteX2-15" fmla="*/ 525385 w 673336"/>
                <a:gd name="connsiteY2-16" fmla="*/ 1902945 h 1902945"/>
                <a:gd name="connsiteX3-17" fmla="*/ 0 w 673336"/>
                <a:gd name="connsiteY3-18" fmla="*/ 1550273 h 1902945"/>
                <a:gd name="connsiteX4-19" fmla="*/ 16592 w 673336"/>
                <a:gd name="connsiteY4-20" fmla="*/ 0 h 1902945"/>
                <a:gd name="connsiteX0-21" fmla="*/ 26639 w 683383"/>
                <a:gd name="connsiteY0-22" fmla="*/ 0 h 1902945"/>
                <a:gd name="connsiteX1-23" fmla="*/ 683383 w 683383"/>
                <a:gd name="connsiteY1-24" fmla="*/ 0 h 1902945"/>
                <a:gd name="connsiteX2-25" fmla="*/ 535432 w 683383"/>
                <a:gd name="connsiteY2-26" fmla="*/ 1902945 h 1902945"/>
                <a:gd name="connsiteX3-27" fmla="*/ 0 w 683383"/>
                <a:gd name="connsiteY3-28" fmla="*/ 1544787 h 1902945"/>
                <a:gd name="connsiteX4-29" fmla="*/ 26639 w 683383"/>
                <a:gd name="connsiteY4-30" fmla="*/ 0 h 1902945"/>
                <a:gd name="connsiteX0-31" fmla="*/ 29802 w 686546"/>
                <a:gd name="connsiteY0-32" fmla="*/ 0 h 1902945"/>
                <a:gd name="connsiteX1-33" fmla="*/ 686546 w 686546"/>
                <a:gd name="connsiteY1-34" fmla="*/ 0 h 1902945"/>
                <a:gd name="connsiteX2-35" fmla="*/ 538595 w 686546"/>
                <a:gd name="connsiteY2-36" fmla="*/ 1902945 h 1902945"/>
                <a:gd name="connsiteX3-37" fmla="*/ 0 w 686546"/>
                <a:gd name="connsiteY3-38" fmla="*/ 1545067 h 1902945"/>
                <a:gd name="connsiteX4-39" fmla="*/ 29802 w 686546"/>
                <a:gd name="connsiteY4-40" fmla="*/ 0 h 1902945"/>
                <a:gd name="connsiteX0-41" fmla="*/ 29802 w 686546"/>
                <a:gd name="connsiteY0-42" fmla="*/ 0 h 2493486"/>
                <a:gd name="connsiteX1-43" fmla="*/ 686546 w 686546"/>
                <a:gd name="connsiteY1-44" fmla="*/ 0 h 2493486"/>
                <a:gd name="connsiteX2-45" fmla="*/ 529225 w 686546"/>
                <a:gd name="connsiteY2-46" fmla="*/ 2493486 h 2493486"/>
                <a:gd name="connsiteX3-47" fmla="*/ 0 w 686546"/>
                <a:gd name="connsiteY3-48" fmla="*/ 1545067 h 2493486"/>
                <a:gd name="connsiteX4-49" fmla="*/ 29802 w 686546"/>
                <a:gd name="connsiteY4-50" fmla="*/ 0 h 2493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6546" h="2493486">
                  <a:moveTo>
                    <a:pt x="29802" y="0"/>
                  </a:moveTo>
                  <a:lnTo>
                    <a:pt x="686546" y="0"/>
                  </a:lnTo>
                  <a:lnTo>
                    <a:pt x="529225" y="2493486"/>
                  </a:lnTo>
                  <a:lnTo>
                    <a:pt x="0" y="1545067"/>
                  </a:lnTo>
                  <a:lnTo>
                    <a:pt x="298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311525" y="3697605"/>
            <a:ext cx="3327400" cy="514350"/>
          </a:xfrm>
          <a:prstGeom prst="rect">
            <a:avLst/>
          </a:prstGeom>
          <a:noFill/>
        </p:spPr>
        <p:txBody>
          <a:bodyPr wrap="square" lIns="84135" tIns="42067" rIns="84135" bIns="42067" rtlCol="0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维普期刊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34715" y="2403475"/>
            <a:ext cx="3204210" cy="815975"/>
          </a:xfrm>
          <a:prstGeom prst="rect">
            <a:avLst/>
          </a:prstGeom>
          <a:noFill/>
        </p:spPr>
        <p:txBody>
          <a:bodyPr wrap="square" lIns="84135" tIns="42067" rIns="84135" bIns="42067" rtlCol="0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知网数据库介绍</a:t>
            </a:r>
            <a:endParaRPr lang="zh-CN" altLang="en-US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40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601085" y="4752340"/>
            <a:ext cx="2872105" cy="514350"/>
          </a:xfrm>
          <a:prstGeom prst="rect">
            <a:avLst/>
          </a:prstGeom>
          <a:noFill/>
        </p:spPr>
        <p:txBody>
          <a:bodyPr wrap="square" lIns="84135" tIns="42067" rIns="84135" bIns="42067" rtlCol="0">
            <a:spAutoFit/>
          </a:bodyPr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外文期刊检索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78255" y="1326495"/>
            <a:ext cx="3466480" cy="512131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如何进入数字图书馆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9721215" cy="576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22485" cy="57607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2281" y="2671887"/>
            <a:ext cx="560515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外文期刊检索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1281949" y="2741328"/>
            <a:ext cx="478460" cy="575875"/>
            <a:chOff x="1159032" y="887075"/>
            <a:chExt cx="2681427" cy="4084675"/>
          </a:xfrm>
        </p:grpSpPr>
        <p:sp>
          <p:nvSpPr>
            <p:cNvPr id="4" name="矩形 10"/>
            <p:cNvSpPr/>
            <p:nvPr/>
          </p:nvSpPr>
          <p:spPr>
            <a:xfrm>
              <a:off x="2548556" y="1184213"/>
              <a:ext cx="1291903" cy="3787537"/>
            </a:xfrm>
            <a:custGeom>
              <a:avLst/>
              <a:gdLst>
                <a:gd name="connsiteX0" fmla="*/ 0 w 568276"/>
                <a:gd name="connsiteY0" fmla="*/ 0 h 3472171"/>
                <a:gd name="connsiteX1" fmla="*/ 568276 w 568276"/>
                <a:gd name="connsiteY1" fmla="*/ 0 h 3472171"/>
                <a:gd name="connsiteX2" fmla="*/ 568276 w 568276"/>
                <a:gd name="connsiteY2" fmla="*/ 3472171 h 3472171"/>
                <a:gd name="connsiteX3" fmla="*/ 0 w 568276"/>
                <a:gd name="connsiteY3" fmla="*/ 3472171 h 3472171"/>
                <a:gd name="connsiteX4" fmla="*/ 0 w 568276"/>
                <a:gd name="connsiteY4" fmla="*/ 0 h 3472171"/>
                <a:gd name="connsiteX0-1" fmla="*/ 0 w 676226"/>
                <a:gd name="connsiteY0-2" fmla="*/ 0 h 3472171"/>
                <a:gd name="connsiteX1-3" fmla="*/ 676226 w 676226"/>
                <a:gd name="connsiteY1-4" fmla="*/ 0 h 3472171"/>
                <a:gd name="connsiteX2-5" fmla="*/ 568276 w 676226"/>
                <a:gd name="connsiteY2-6" fmla="*/ 3472171 h 3472171"/>
                <a:gd name="connsiteX3-7" fmla="*/ 0 w 676226"/>
                <a:gd name="connsiteY3-8" fmla="*/ 3472171 h 3472171"/>
                <a:gd name="connsiteX4-9" fmla="*/ 0 w 676226"/>
                <a:gd name="connsiteY4-10" fmla="*/ 0 h 3472171"/>
                <a:gd name="connsiteX0-11" fmla="*/ 50800 w 676226"/>
                <a:gd name="connsiteY0-12" fmla="*/ 0 h 3535671"/>
                <a:gd name="connsiteX1-13" fmla="*/ 676226 w 676226"/>
                <a:gd name="connsiteY1-14" fmla="*/ 63500 h 3535671"/>
                <a:gd name="connsiteX2-15" fmla="*/ 568276 w 676226"/>
                <a:gd name="connsiteY2-16" fmla="*/ 3535671 h 3535671"/>
                <a:gd name="connsiteX3-17" fmla="*/ 0 w 676226"/>
                <a:gd name="connsiteY3-18" fmla="*/ 3535671 h 3535671"/>
                <a:gd name="connsiteX4-19" fmla="*/ 50800 w 676226"/>
                <a:gd name="connsiteY4-20" fmla="*/ 0 h 3535671"/>
                <a:gd name="connsiteX0-21" fmla="*/ 31750 w 676226"/>
                <a:gd name="connsiteY0-22" fmla="*/ 0 h 3522971"/>
                <a:gd name="connsiteX1-23" fmla="*/ 676226 w 676226"/>
                <a:gd name="connsiteY1-24" fmla="*/ 50800 h 3522971"/>
                <a:gd name="connsiteX2-25" fmla="*/ 568276 w 676226"/>
                <a:gd name="connsiteY2-26" fmla="*/ 3522971 h 3522971"/>
                <a:gd name="connsiteX3-27" fmla="*/ 0 w 676226"/>
                <a:gd name="connsiteY3-28" fmla="*/ 3522971 h 3522971"/>
                <a:gd name="connsiteX4-29" fmla="*/ 31750 w 676226"/>
                <a:gd name="connsiteY4-30" fmla="*/ 0 h 3522971"/>
                <a:gd name="connsiteX0-31" fmla="*/ 63500 w 676226"/>
                <a:gd name="connsiteY0-32" fmla="*/ 0 h 3522971"/>
                <a:gd name="connsiteX1-33" fmla="*/ 676226 w 676226"/>
                <a:gd name="connsiteY1-34" fmla="*/ 50800 h 3522971"/>
                <a:gd name="connsiteX2-35" fmla="*/ 568276 w 676226"/>
                <a:gd name="connsiteY2-36" fmla="*/ 3522971 h 3522971"/>
                <a:gd name="connsiteX3-37" fmla="*/ 0 w 676226"/>
                <a:gd name="connsiteY3-38" fmla="*/ 3522971 h 3522971"/>
                <a:gd name="connsiteX4-39" fmla="*/ 63500 w 676226"/>
                <a:gd name="connsiteY4-40" fmla="*/ 0 h 3522971"/>
                <a:gd name="connsiteX0-41" fmla="*/ 63500 w 676226"/>
                <a:gd name="connsiteY0-42" fmla="*/ 0 h 3522971"/>
                <a:gd name="connsiteX1-43" fmla="*/ 676226 w 676226"/>
                <a:gd name="connsiteY1-44" fmla="*/ 57150 h 3522971"/>
                <a:gd name="connsiteX2-45" fmla="*/ 568276 w 676226"/>
                <a:gd name="connsiteY2-46" fmla="*/ 3522971 h 3522971"/>
                <a:gd name="connsiteX3-47" fmla="*/ 0 w 676226"/>
                <a:gd name="connsiteY3-48" fmla="*/ 3522971 h 3522971"/>
                <a:gd name="connsiteX4-49" fmla="*/ 63500 w 676226"/>
                <a:gd name="connsiteY4-50" fmla="*/ 0 h 3522971"/>
                <a:gd name="connsiteX0-51" fmla="*/ 63500 w 680988"/>
                <a:gd name="connsiteY0-52" fmla="*/ 0 h 3522971"/>
                <a:gd name="connsiteX1-53" fmla="*/ 680988 w 680988"/>
                <a:gd name="connsiteY1-54" fmla="*/ 57150 h 3522971"/>
                <a:gd name="connsiteX2-55" fmla="*/ 568276 w 680988"/>
                <a:gd name="connsiteY2-56" fmla="*/ 3522971 h 3522971"/>
                <a:gd name="connsiteX3-57" fmla="*/ 0 w 680988"/>
                <a:gd name="connsiteY3-58" fmla="*/ 3522971 h 3522971"/>
                <a:gd name="connsiteX4-59" fmla="*/ 63500 w 680988"/>
                <a:gd name="connsiteY4-60" fmla="*/ 0 h 3522971"/>
                <a:gd name="connsiteX0-61" fmla="*/ 63500 w 690513"/>
                <a:gd name="connsiteY0-62" fmla="*/ 0 h 3522971"/>
                <a:gd name="connsiteX1-63" fmla="*/ 690513 w 690513"/>
                <a:gd name="connsiteY1-64" fmla="*/ 47625 h 3522971"/>
                <a:gd name="connsiteX2-65" fmla="*/ 568276 w 690513"/>
                <a:gd name="connsiteY2-66" fmla="*/ 3522971 h 3522971"/>
                <a:gd name="connsiteX3-67" fmla="*/ 0 w 690513"/>
                <a:gd name="connsiteY3-68" fmla="*/ 3522971 h 3522971"/>
                <a:gd name="connsiteX4-69" fmla="*/ 63500 w 690513"/>
                <a:gd name="connsiteY4-70" fmla="*/ 0 h 3522971"/>
                <a:gd name="connsiteX0-71" fmla="*/ 177800 w 804813"/>
                <a:gd name="connsiteY0-72" fmla="*/ 0 h 3522971"/>
                <a:gd name="connsiteX1-73" fmla="*/ 804813 w 804813"/>
                <a:gd name="connsiteY1-74" fmla="*/ 47625 h 3522971"/>
                <a:gd name="connsiteX2-75" fmla="*/ 682576 w 804813"/>
                <a:gd name="connsiteY2-76" fmla="*/ 3522971 h 3522971"/>
                <a:gd name="connsiteX3-77" fmla="*/ 0 w 804813"/>
                <a:gd name="connsiteY3-78" fmla="*/ 3383271 h 3522971"/>
                <a:gd name="connsiteX4-79" fmla="*/ 177800 w 804813"/>
                <a:gd name="connsiteY4-80" fmla="*/ 0 h 3522971"/>
                <a:gd name="connsiteX0-81" fmla="*/ 177800 w 911176"/>
                <a:gd name="connsiteY0-82" fmla="*/ 0 h 3446771"/>
                <a:gd name="connsiteX1-83" fmla="*/ 804813 w 911176"/>
                <a:gd name="connsiteY1-84" fmla="*/ 47625 h 3446771"/>
                <a:gd name="connsiteX2-85" fmla="*/ 911176 w 911176"/>
                <a:gd name="connsiteY2-86" fmla="*/ 3446771 h 3446771"/>
                <a:gd name="connsiteX3-87" fmla="*/ 0 w 911176"/>
                <a:gd name="connsiteY3-88" fmla="*/ 3383271 h 3446771"/>
                <a:gd name="connsiteX4-89" fmla="*/ 177800 w 911176"/>
                <a:gd name="connsiteY4-90" fmla="*/ 0 h 3446771"/>
                <a:gd name="connsiteX0-91" fmla="*/ 381000 w 1114376"/>
                <a:gd name="connsiteY0-92" fmla="*/ 0 h 3510271"/>
                <a:gd name="connsiteX1-93" fmla="*/ 1008013 w 1114376"/>
                <a:gd name="connsiteY1-94" fmla="*/ 47625 h 3510271"/>
                <a:gd name="connsiteX2-95" fmla="*/ 1114376 w 1114376"/>
                <a:gd name="connsiteY2-96" fmla="*/ 3446771 h 3510271"/>
                <a:gd name="connsiteX3-97" fmla="*/ 0 w 1114376"/>
                <a:gd name="connsiteY3-98" fmla="*/ 3510271 h 3510271"/>
                <a:gd name="connsiteX4-99" fmla="*/ 381000 w 1114376"/>
                <a:gd name="connsiteY4-100" fmla="*/ 0 h 3510271"/>
                <a:gd name="connsiteX0-101" fmla="*/ 469900 w 1203276"/>
                <a:gd name="connsiteY0-102" fmla="*/ 0 h 3510271"/>
                <a:gd name="connsiteX1-103" fmla="*/ 1096913 w 1203276"/>
                <a:gd name="connsiteY1-104" fmla="*/ 47625 h 3510271"/>
                <a:gd name="connsiteX2-105" fmla="*/ 1203276 w 1203276"/>
                <a:gd name="connsiteY2-106" fmla="*/ 3446771 h 3510271"/>
                <a:gd name="connsiteX3-107" fmla="*/ 0 w 1203276"/>
                <a:gd name="connsiteY3-108" fmla="*/ 3510271 h 3510271"/>
                <a:gd name="connsiteX4-109" fmla="*/ 469900 w 1203276"/>
                <a:gd name="connsiteY4-110" fmla="*/ 0 h 3510271"/>
                <a:gd name="connsiteX0-111" fmla="*/ 469900 w 1279476"/>
                <a:gd name="connsiteY0-112" fmla="*/ 0 h 3624571"/>
                <a:gd name="connsiteX1-113" fmla="*/ 1096913 w 1279476"/>
                <a:gd name="connsiteY1-114" fmla="*/ 47625 h 3624571"/>
                <a:gd name="connsiteX2-115" fmla="*/ 1279476 w 1279476"/>
                <a:gd name="connsiteY2-116" fmla="*/ 3624571 h 3624571"/>
                <a:gd name="connsiteX3-117" fmla="*/ 0 w 1279476"/>
                <a:gd name="connsiteY3-118" fmla="*/ 3510271 h 3624571"/>
                <a:gd name="connsiteX4-119" fmla="*/ 469900 w 1279476"/>
                <a:gd name="connsiteY4-120" fmla="*/ 0 h 3624571"/>
                <a:gd name="connsiteX0-121" fmla="*/ 513737 w 1323313"/>
                <a:gd name="connsiteY0-122" fmla="*/ 0 h 3869736"/>
                <a:gd name="connsiteX1-123" fmla="*/ 1140750 w 1323313"/>
                <a:gd name="connsiteY1-124" fmla="*/ 47625 h 3869736"/>
                <a:gd name="connsiteX2-125" fmla="*/ 1323313 w 1323313"/>
                <a:gd name="connsiteY2-126" fmla="*/ 3624571 h 3869736"/>
                <a:gd name="connsiteX3-127" fmla="*/ 0 w 1323313"/>
                <a:gd name="connsiteY3-128" fmla="*/ 3869736 h 3869736"/>
                <a:gd name="connsiteX4-129" fmla="*/ 513737 w 1323313"/>
                <a:gd name="connsiteY4-130" fmla="*/ 0 h 3869736"/>
                <a:gd name="connsiteX0-131" fmla="*/ 513737 w 1384685"/>
                <a:gd name="connsiteY0-132" fmla="*/ 0 h 3869736"/>
                <a:gd name="connsiteX1-133" fmla="*/ 1140750 w 1384685"/>
                <a:gd name="connsiteY1-134" fmla="*/ 47625 h 3869736"/>
                <a:gd name="connsiteX2-135" fmla="*/ 1384685 w 1384685"/>
                <a:gd name="connsiteY2-136" fmla="*/ 3624571 h 3869736"/>
                <a:gd name="connsiteX3-137" fmla="*/ 0 w 1384685"/>
                <a:gd name="connsiteY3-138" fmla="*/ 3869736 h 3869736"/>
                <a:gd name="connsiteX4-139" fmla="*/ 513737 w 1384685"/>
                <a:gd name="connsiteY4-140" fmla="*/ 0 h 3869736"/>
                <a:gd name="connsiteX0-141" fmla="*/ 491819 w 1362767"/>
                <a:gd name="connsiteY0-142" fmla="*/ 0 h 3869736"/>
                <a:gd name="connsiteX1-143" fmla="*/ 1118832 w 1362767"/>
                <a:gd name="connsiteY1-144" fmla="*/ 47625 h 3869736"/>
                <a:gd name="connsiteX2-145" fmla="*/ 1362767 w 1362767"/>
                <a:gd name="connsiteY2-146" fmla="*/ 3624571 h 3869736"/>
                <a:gd name="connsiteX3-147" fmla="*/ 0 w 1362767"/>
                <a:gd name="connsiteY3-148" fmla="*/ 3869736 h 3869736"/>
                <a:gd name="connsiteX4-149" fmla="*/ 491819 w 1362767"/>
                <a:gd name="connsiteY4-150" fmla="*/ 0 h 3869736"/>
                <a:gd name="connsiteX0-151" fmla="*/ 491819 w 1118832"/>
                <a:gd name="connsiteY0-152" fmla="*/ 0 h 3869736"/>
                <a:gd name="connsiteX1-153" fmla="*/ 1118832 w 1118832"/>
                <a:gd name="connsiteY1-154" fmla="*/ 47625 h 3869736"/>
                <a:gd name="connsiteX2-155" fmla="*/ 1108930 w 1118832"/>
                <a:gd name="connsiteY2-156" fmla="*/ 3738216 h 3869736"/>
                <a:gd name="connsiteX3-157" fmla="*/ 0 w 1118832"/>
                <a:gd name="connsiteY3-158" fmla="*/ 3869736 h 3869736"/>
                <a:gd name="connsiteX4-159" fmla="*/ 491819 w 1118832"/>
                <a:gd name="connsiteY4-160" fmla="*/ 0 h 3869736"/>
                <a:gd name="connsiteX0-161" fmla="*/ 491819 w 1189192"/>
                <a:gd name="connsiteY0-162" fmla="*/ 0 h 3880272"/>
                <a:gd name="connsiteX1-163" fmla="*/ 1118832 w 1189192"/>
                <a:gd name="connsiteY1-164" fmla="*/ 47625 h 3880272"/>
                <a:gd name="connsiteX2-165" fmla="*/ 1189089 w 1189192"/>
                <a:gd name="connsiteY2-166" fmla="*/ 3880272 h 3880272"/>
                <a:gd name="connsiteX3-167" fmla="*/ 0 w 1189192"/>
                <a:gd name="connsiteY3-168" fmla="*/ 3869736 h 3880272"/>
                <a:gd name="connsiteX4-169" fmla="*/ 491819 w 1189192"/>
                <a:gd name="connsiteY4-170" fmla="*/ 0 h 3880272"/>
                <a:gd name="connsiteX0-171" fmla="*/ 491819 w 1189192"/>
                <a:gd name="connsiteY0-172" fmla="*/ 0 h 3951300"/>
                <a:gd name="connsiteX1-173" fmla="*/ 1118832 w 1189192"/>
                <a:gd name="connsiteY1-174" fmla="*/ 47625 h 3951300"/>
                <a:gd name="connsiteX2-175" fmla="*/ 1189089 w 1189192"/>
                <a:gd name="connsiteY2-176" fmla="*/ 3951300 h 3951300"/>
                <a:gd name="connsiteX3-177" fmla="*/ 0 w 1189192"/>
                <a:gd name="connsiteY3-178" fmla="*/ 3869736 h 3951300"/>
                <a:gd name="connsiteX4-179" fmla="*/ 491819 w 1189192"/>
                <a:gd name="connsiteY4-180" fmla="*/ 0 h 3951300"/>
                <a:gd name="connsiteX0-181" fmla="*/ 438380 w 1135753"/>
                <a:gd name="connsiteY0-182" fmla="*/ 0 h 3951300"/>
                <a:gd name="connsiteX1-183" fmla="*/ 1065393 w 1135753"/>
                <a:gd name="connsiteY1-184" fmla="*/ 47625 h 3951300"/>
                <a:gd name="connsiteX2-185" fmla="*/ 1135650 w 1135753"/>
                <a:gd name="connsiteY2-186" fmla="*/ 3951300 h 3951300"/>
                <a:gd name="connsiteX3-187" fmla="*/ 0 w 1135753"/>
                <a:gd name="connsiteY3-188" fmla="*/ 3899625 h 3951300"/>
                <a:gd name="connsiteX4-189" fmla="*/ 438380 w 1135753"/>
                <a:gd name="connsiteY4-190" fmla="*/ 0 h 3951300"/>
                <a:gd name="connsiteX0-191" fmla="*/ 438380 w 1189151"/>
                <a:gd name="connsiteY0-192" fmla="*/ 0 h 3899625"/>
                <a:gd name="connsiteX1-193" fmla="*/ 1065393 w 1189151"/>
                <a:gd name="connsiteY1-194" fmla="*/ 47625 h 3899625"/>
                <a:gd name="connsiteX2-195" fmla="*/ 1189090 w 1189151"/>
                <a:gd name="connsiteY2-196" fmla="*/ 3712198 h 3899625"/>
                <a:gd name="connsiteX3-197" fmla="*/ 0 w 1189151"/>
                <a:gd name="connsiteY3-198" fmla="*/ 3899625 h 3899625"/>
                <a:gd name="connsiteX4-199" fmla="*/ 438380 w 1189151"/>
                <a:gd name="connsiteY4-200" fmla="*/ 0 h 38996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89151" h="3899625">
                  <a:moveTo>
                    <a:pt x="438380" y="0"/>
                  </a:moveTo>
                  <a:lnTo>
                    <a:pt x="1065393" y="47625"/>
                  </a:lnTo>
                  <a:cubicBezTo>
                    <a:pt x="1062092" y="1277822"/>
                    <a:pt x="1192391" y="2482001"/>
                    <a:pt x="1189090" y="3712198"/>
                  </a:cubicBezTo>
                  <a:lnTo>
                    <a:pt x="0" y="3899625"/>
                  </a:lnTo>
                  <a:lnTo>
                    <a:pt x="4383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7"/>
            <p:cNvSpPr/>
            <p:nvPr/>
          </p:nvSpPr>
          <p:spPr>
            <a:xfrm rot="20111146">
              <a:off x="2061657" y="2961485"/>
              <a:ext cx="1033182" cy="1219489"/>
            </a:xfrm>
            <a:custGeom>
              <a:avLst/>
              <a:gdLst>
                <a:gd name="connsiteX0" fmla="*/ 0 w 1752600"/>
                <a:gd name="connsiteY0" fmla="*/ 0 h 533400"/>
                <a:gd name="connsiteX1" fmla="*/ 1752600 w 1752600"/>
                <a:gd name="connsiteY1" fmla="*/ 0 h 533400"/>
                <a:gd name="connsiteX2" fmla="*/ 1752600 w 1752600"/>
                <a:gd name="connsiteY2" fmla="*/ 533400 h 533400"/>
                <a:gd name="connsiteX3" fmla="*/ 0 w 1752600"/>
                <a:gd name="connsiteY3" fmla="*/ 533400 h 533400"/>
                <a:gd name="connsiteX4" fmla="*/ 0 w 1752600"/>
                <a:gd name="connsiteY4" fmla="*/ 0 h 533400"/>
                <a:gd name="connsiteX0-1" fmla="*/ 62378 w 1752600"/>
                <a:gd name="connsiteY0-2" fmla="*/ 0 h 630484"/>
                <a:gd name="connsiteX1-3" fmla="*/ 1752600 w 1752600"/>
                <a:gd name="connsiteY1-4" fmla="*/ 97084 h 630484"/>
                <a:gd name="connsiteX2-5" fmla="*/ 1752600 w 1752600"/>
                <a:gd name="connsiteY2-6" fmla="*/ 630484 h 630484"/>
                <a:gd name="connsiteX3-7" fmla="*/ 0 w 1752600"/>
                <a:gd name="connsiteY3-8" fmla="*/ 630484 h 630484"/>
                <a:gd name="connsiteX4-9" fmla="*/ 62378 w 1752600"/>
                <a:gd name="connsiteY4-10" fmla="*/ 0 h 630484"/>
                <a:gd name="connsiteX0-11" fmla="*/ 62378 w 1752600"/>
                <a:gd name="connsiteY0-12" fmla="*/ 0 h 630484"/>
                <a:gd name="connsiteX1-13" fmla="*/ 951008 w 1752600"/>
                <a:gd name="connsiteY1-14" fmla="*/ 37773 h 630484"/>
                <a:gd name="connsiteX2-15" fmla="*/ 1752600 w 1752600"/>
                <a:gd name="connsiteY2-16" fmla="*/ 630484 h 630484"/>
                <a:gd name="connsiteX3-17" fmla="*/ 0 w 1752600"/>
                <a:gd name="connsiteY3-18" fmla="*/ 630484 h 630484"/>
                <a:gd name="connsiteX4-19" fmla="*/ 62378 w 1752600"/>
                <a:gd name="connsiteY4-20" fmla="*/ 0 h 630484"/>
                <a:gd name="connsiteX0-21" fmla="*/ 62378 w 1243687"/>
                <a:gd name="connsiteY0-22" fmla="*/ 0 h 630484"/>
                <a:gd name="connsiteX1-23" fmla="*/ 951008 w 1243687"/>
                <a:gd name="connsiteY1-24" fmla="*/ 37773 h 630484"/>
                <a:gd name="connsiteX2-25" fmla="*/ 1243687 w 1243687"/>
                <a:gd name="connsiteY2-26" fmla="*/ 619048 h 630484"/>
                <a:gd name="connsiteX3-27" fmla="*/ 0 w 1243687"/>
                <a:gd name="connsiteY3-28" fmla="*/ 630484 h 630484"/>
                <a:gd name="connsiteX4-29" fmla="*/ 62378 w 1243687"/>
                <a:gd name="connsiteY4-30" fmla="*/ 0 h 630484"/>
                <a:gd name="connsiteX0-31" fmla="*/ 62378 w 951008"/>
                <a:gd name="connsiteY0-32" fmla="*/ 0 h 1138113"/>
                <a:gd name="connsiteX1-33" fmla="*/ 951008 w 951008"/>
                <a:gd name="connsiteY1-34" fmla="*/ 37773 h 1138113"/>
                <a:gd name="connsiteX2-35" fmla="*/ 945733 w 951008"/>
                <a:gd name="connsiteY2-36" fmla="*/ 1138113 h 1138113"/>
                <a:gd name="connsiteX3-37" fmla="*/ 0 w 951008"/>
                <a:gd name="connsiteY3-38" fmla="*/ 630484 h 1138113"/>
                <a:gd name="connsiteX4-39" fmla="*/ 62378 w 951008"/>
                <a:gd name="connsiteY4-40" fmla="*/ 0 h 1138113"/>
                <a:gd name="connsiteX0-41" fmla="*/ 62378 w 951008"/>
                <a:gd name="connsiteY0-42" fmla="*/ 0 h 1130754"/>
                <a:gd name="connsiteX1-43" fmla="*/ 951008 w 951008"/>
                <a:gd name="connsiteY1-44" fmla="*/ 37773 h 1130754"/>
                <a:gd name="connsiteX2-45" fmla="*/ 929816 w 951008"/>
                <a:gd name="connsiteY2-46" fmla="*/ 1130754 h 1130754"/>
                <a:gd name="connsiteX3-47" fmla="*/ 0 w 951008"/>
                <a:gd name="connsiteY3-48" fmla="*/ 630484 h 1130754"/>
                <a:gd name="connsiteX4-49" fmla="*/ 62378 w 951008"/>
                <a:gd name="connsiteY4-50" fmla="*/ 0 h 1130754"/>
                <a:gd name="connsiteX0-51" fmla="*/ 62378 w 951008"/>
                <a:gd name="connsiteY0-52" fmla="*/ 0 h 1132593"/>
                <a:gd name="connsiteX1-53" fmla="*/ 951008 w 951008"/>
                <a:gd name="connsiteY1-54" fmla="*/ 37773 h 1132593"/>
                <a:gd name="connsiteX2-55" fmla="*/ 933795 w 951008"/>
                <a:gd name="connsiteY2-56" fmla="*/ 1132593 h 1132593"/>
                <a:gd name="connsiteX3-57" fmla="*/ 0 w 951008"/>
                <a:gd name="connsiteY3-58" fmla="*/ 630484 h 1132593"/>
                <a:gd name="connsiteX4-59" fmla="*/ 62378 w 951008"/>
                <a:gd name="connsiteY4-60" fmla="*/ 0 h 1132593"/>
                <a:gd name="connsiteX0-61" fmla="*/ 62378 w 951008"/>
                <a:gd name="connsiteY0-62" fmla="*/ 0 h 1128615"/>
                <a:gd name="connsiteX1-63" fmla="*/ 951008 w 951008"/>
                <a:gd name="connsiteY1-64" fmla="*/ 37773 h 1128615"/>
                <a:gd name="connsiteX2-65" fmla="*/ 935634 w 951008"/>
                <a:gd name="connsiteY2-66" fmla="*/ 1128615 h 1128615"/>
                <a:gd name="connsiteX3-67" fmla="*/ 0 w 951008"/>
                <a:gd name="connsiteY3-68" fmla="*/ 630484 h 1128615"/>
                <a:gd name="connsiteX4-69" fmla="*/ 62378 w 951008"/>
                <a:gd name="connsiteY4-70" fmla="*/ 0 h 1128615"/>
                <a:gd name="connsiteX0-71" fmla="*/ 62378 w 951008"/>
                <a:gd name="connsiteY0-72" fmla="*/ 0 h 1122497"/>
                <a:gd name="connsiteX1-73" fmla="*/ 951008 w 951008"/>
                <a:gd name="connsiteY1-74" fmla="*/ 37773 h 1122497"/>
                <a:gd name="connsiteX2-75" fmla="*/ 943293 w 951008"/>
                <a:gd name="connsiteY2-76" fmla="*/ 1122497 h 1122497"/>
                <a:gd name="connsiteX3-77" fmla="*/ 0 w 951008"/>
                <a:gd name="connsiteY3-78" fmla="*/ 630484 h 1122497"/>
                <a:gd name="connsiteX4-79" fmla="*/ 62378 w 951008"/>
                <a:gd name="connsiteY4-80" fmla="*/ 0 h 112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51008" h="1122497">
                  <a:moveTo>
                    <a:pt x="62378" y="0"/>
                  </a:moveTo>
                  <a:lnTo>
                    <a:pt x="951008" y="37773"/>
                  </a:lnTo>
                  <a:cubicBezTo>
                    <a:pt x="949250" y="404553"/>
                    <a:pt x="945051" y="755717"/>
                    <a:pt x="943293" y="1122497"/>
                  </a:cubicBezTo>
                  <a:lnTo>
                    <a:pt x="0" y="630484"/>
                  </a:lnTo>
                  <a:lnTo>
                    <a:pt x="62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 rot="9110624">
              <a:off x="1159032" y="887075"/>
              <a:ext cx="1991730" cy="2777923"/>
            </a:xfrm>
            <a:custGeom>
              <a:avLst/>
              <a:gdLst>
                <a:gd name="connsiteX0" fmla="*/ 0 w 1619250"/>
                <a:gd name="connsiteY0" fmla="*/ 2381250 h 2381250"/>
                <a:gd name="connsiteX1" fmla="*/ 809625 w 1619250"/>
                <a:gd name="connsiteY1" fmla="*/ 0 h 2381250"/>
                <a:gd name="connsiteX2" fmla="*/ 1619250 w 1619250"/>
                <a:gd name="connsiteY2" fmla="*/ 2381250 h 2381250"/>
                <a:gd name="connsiteX3" fmla="*/ 0 w 1619250"/>
                <a:gd name="connsiteY3" fmla="*/ 2381250 h 2381250"/>
                <a:gd name="connsiteX0-1" fmla="*/ 0 w 1283513"/>
                <a:gd name="connsiteY0-2" fmla="*/ 2381250 h 2381250"/>
                <a:gd name="connsiteX1-3" fmla="*/ 809625 w 1283513"/>
                <a:gd name="connsiteY1-4" fmla="*/ 0 h 2381250"/>
                <a:gd name="connsiteX2-5" fmla="*/ 1283513 w 1283513"/>
                <a:gd name="connsiteY2-6" fmla="*/ 1899923 h 2381250"/>
                <a:gd name="connsiteX3-7" fmla="*/ 0 w 1283513"/>
                <a:gd name="connsiteY3-8" fmla="*/ 2381250 h 2381250"/>
                <a:gd name="connsiteX0-9" fmla="*/ 0 w 1283513"/>
                <a:gd name="connsiteY0-10" fmla="*/ 1977588 h 1977588"/>
                <a:gd name="connsiteX1-11" fmla="*/ 809207 w 1283513"/>
                <a:gd name="connsiteY1-12" fmla="*/ 0 h 1977588"/>
                <a:gd name="connsiteX2-13" fmla="*/ 1283513 w 1283513"/>
                <a:gd name="connsiteY2-14" fmla="*/ 1496261 h 1977588"/>
                <a:gd name="connsiteX3-15" fmla="*/ 0 w 1283513"/>
                <a:gd name="connsiteY3-16" fmla="*/ 1977588 h 1977588"/>
                <a:gd name="connsiteX0-17" fmla="*/ 0 w 1283513"/>
                <a:gd name="connsiteY0-18" fmla="*/ 2533029 h 2533029"/>
                <a:gd name="connsiteX1-19" fmla="*/ 1063273 w 1283513"/>
                <a:gd name="connsiteY1-20" fmla="*/ 0 h 2533029"/>
                <a:gd name="connsiteX2-21" fmla="*/ 1283513 w 1283513"/>
                <a:gd name="connsiteY2-22" fmla="*/ 2051702 h 2533029"/>
                <a:gd name="connsiteX3-23" fmla="*/ 0 w 1283513"/>
                <a:gd name="connsiteY3-24" fmla="*/ 2533029 h 2533029"/>
                <a:gd name="connsiteX0-25" fmla="*/ 0 w 1833318"/>
                <a:gd name="connsiteY0-26" fmla="*/ 2556980 h 2556980"/>
                <a:gd name="connsiteX1-27" fmla="*/ 1613078 w 1833318"/>
                <a:gd name="connsiteY1-28" fmla="*/ 0 h 2556980"/>
                <a:gd name="connsiteX2-29" fmla="*/ 1833318 w 1833318"/>
                <a:gd name="connsiteY2-30" fmla="*/ 2051702 h 2556980"/>
                <a:gd name="connsiteX3-31" fmla="*/ 0 w 1833318"/>
                <a:gd name="connsiteY3-32" fmla="*/ 2556980 h 25569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33318" h="2556980">
                  <a:moveTo>
                    <a:pt x="0" y="2556980"/>
                  </a:moveTo>
                  <a:lnTo>
                    <a:pt x="1613078" y="0"/>
                  </a:lnTo>
                  <a:lnTo>
                    <a:pt x="1833318" y="2051702"/>
                  </a:lnTo>
                  <a:lnTo>
                    <a:pt x="0" y="25569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9"/>
            <p:cNvSpPr/>
            <p:nvPr/>
          </p:nvSpPr>
          <p:spPr>
            <a:xfrm rot="303323">
              <a:off x="2837562" y="1195637"/>
              <a:ext cx="745869" cy="2708942"/>
            </a:xfrm>
            <a:custGeom>
              <a:avLst/>
              <a:gdLst>
                <a:gd name="connsiteX0" fmla="*/ 0 w 656744"/>
                <a:gd name="connsiteY0" fmla="*/ 0 h 1701800"/>
                <a:gd name="connsiteX1" fmla="*/ 656744 w 656744"/>
                <a:gd name="connsiteY1" fmla="*/ 0 h 1701800"/>
                <a:gd name="connsiteX2" fmla="*/ 656744 w 656744"/>
                <a:gd name="connsiteY2" fmla="*/ 1701800 h 1701800"/>
                <a:gd name="connsiteX3" fmla="*/ 0 w 656744"/>
                <a:gd name="connsiteY3" fmla="*/ 1701800 h 1701800"/>
                <a:gd name="connsiteX4" fmla="*/ 0 w 656744"/>
                <a:gd name="connsiteY4" fmla="*/ 0 h 1701800"/>
                <a:gd name="connsiteX0-1" fmla="*/ 16592 w 673336"/>
                <a:gd name="connsiteY0-2" fmla="*/ 0 h 1701800"/>
                <a:gd name="connsiteX1-3" fmla="*/ 673336 w 673336"/>
                <a:gd name="connsiteY1-4" fmla="*/ 0 h 1701800"/>
                <a:gd name="connsiteX2-5" fmla="*/ 673336 w 673336"/>
                <a:gd name="connsiteY2-6" fmla="*/ 1701800 h 1701800"/>
                <a:gd name="connsiteX3-7" fmla="*/ 0 w 673336"/>
                <a:gd name="connsiteY3-8" fmla="*/ 1550273 h 1701800"/>
                <a:gd name="connsiteX4-9" fmla="*/ 16592 w 673336"/>
                <a:gd name="connsiteY4-10" fmla="*/ 0 h 1701800"/>
                <a:gd name="connsiteX0-11" fmla="*/ 16592 w 673336"/>
                <a:gd name="connsiteY0-12" fmla="*/ 0 h 1902945"/>
                <a:gd name="connsiteX1-13" fmla="*/ 673336 w 673336"/>
                <a:gd name="connsiteY1-14" fmla="*/ 0 h 1902945"/>
                <a:gd name="connsiteX2-15" fmla="*/ 525385 w 673336"/>
                <a:gd name="connsiteY2-16" fmla="*/ 1902945 h 1902945"/>
                <a:gd name="connsiteX3-17" fmla="*/ 0 w 673336"/>
                <a:gd name="connsiteY3-18" fmla="*/ 1550273 h 1902945"/>
                <a:gd name="connsiteX4-19" fmla="*/ 16592 w 673336"/>
                <a:gd name="connsiteY4-20" fmla="*/ 0 h 1902945"/>
                <a:gd name="connsiteX0-21" fmla="*/ 26639 w 683383"/>
                <a:gd name="connsiteY0-22" fmla="*/ 0 h 1902945"/>
                <a:gd name="connsiteX1-23" fmla="*/ 683383 w 683383"/>
                <a:gd name="connsiteY1-24" fmla="*/ 0 h 1902945"/>
                <a:gd name="connsiteX2-25" fmla="*/ 535432 w 683383"/>
                <a:gd name="connsiteY2-26" fmla="*/ 1902945 h 1902945"/>
                <a:gd name="connsiteX3-27" fmla="*/ 0 w 683383"/>
                <a:gd name="connsiteY3-28" fmla="*/ 1544787 h 1902945"/>
                <a:gd name="connsiteX4-29" fmla="*/ 26639 w 683383"/>
                <a:gd name="connsiteY4-30" fmla="*/ 0 h 1902945"/>
                <a:gd name="connsiteX0-31" fmla="*/ 29802 w 686546"/>
                <a:gd name="connsiteY0-32" fmla="*/ 0 h 1902945"/>
                <a:gd name="connsiteX1-33" fmla="*/ 686546 w 686546"/>
                <a:gd name="connsiteY1-34" fmla="*/ 0 h 1902945"/>
                <a:gd name="connsiteX2-35" fmla="*/ 538595 w 686546"/>
                <a:gd name="connsiteY2-36" fmla="*/ 1902945 h 1902945"/>
                <a:gd name="connsiteX3-37" fmla="*/ 0 w 686546"/>
                <a:gd name="connsiteY3-38" fmla="*/ 1545067 h 1902945"/>
                <a:gd name="connsiteX4-39" fmla="*/ 29802 w 686546"/>
                <a:gd name="connsiteY4-40" fmla="*/ 0 h 1902945"/>
                <a:gd name="connsiteX0-41" fmla="*/ 29802 w 686546"/>
                <a:gd name="connsiteY0-42" fmla="*/ 0 h 2493486"/>
                <a:gd name="connsiteX1-43" fmla="*/ 686546 w 686546"/>
                <a:gd name="connsiteY1-44" fmla="*/ 0 h 2493486"/>
                <a:gd name="connsiteX2-45" fmla="*/ 529225 w 686546"/>
                <a:gd name="connsiteY2-46" fmla="*/ 2493486 h 2493486"/>
                <a:gd name="connsiteX3-47" fmla="*/ 0 w 686546"/>
                <a:gd name="connsiteY3-48" fmla="*/ 1545067 h 2493486"/>
                <a:gd name="connsiteX4-49" fmla="*/ 29802 w 686546"/>
                <a:gd name="connsiteY4-50" fmla="*/ 0 h 2493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6546" h="2493486">
                  <a:moveTo>
                    <a:pt x="29802" y="0"/>
                  </a:moveTo>
                  <a:lnTo>
                    <a:pt x="686546" y="0"/>
                  </a:lnTo>
                  <a:lnTo>
                    <a:pt x="529225" y="2493486"/>
                  </a:lnTo>
                  <a:lnTo>
                    <a:pt x="0" y="1545067"/>
                  </a:lnTo>
                  <a:lnTo>
                    <a:pt x="298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21850" cy="291973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4345"/>
            <a:ext cx="9721850" cy="2746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2709545" y="52705"/>
            <a:ext cx="5005705" cy="518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外文期刊数据库</a:t>
            </a:r>
            <a:r>
              <a:rPr lang="en-US" altLang="zh-CN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--</a:t>
            </a:r>
            <a:r>
              <a:rPr lang="zh-CN" altLang="en-US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普通检索</a:t>
            </a:r>
            <a:r>
              <a:rPr lang="en-US" altLang="zh-CN" sz="20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</a:t>
            </a:r>
            <a:endParaRPr lang="en-US" altLang="zh-CN" sz="200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08635"/>
            <a:ext cx="9721850" cy="5171440"/>
          </a:xfrm>
          <a:prstGeom prst="rect">
            <a:avLst/>
          </a:prstGeom>
        </p:spPr>
      </p:pic>
      <p:sp>
        <p:nvSpPr>
          <p:cNvPr id="7" name="圆角矩形标注 6"/>
          <p:cNvSpPr/>
          <p:nvPr>
            <p:custDataLst>
              <p:tags r:id="rId2"/>
            </p:custDataLst>
          </p:nvPr>
        </p:nvSpPr>
        <p:spPr>
          <a:xfrm>
            <a:off x="6062980" y="699770"/>
            <a:ext cx="1866900" cy="885190"/>
          </a:xfrm>
          <a:prstGeom prst="wedgeRoundRectCallout">
            <a:avLst>
              <a:gd name="adj1" fmla="val -54421"/>
              <a:gd name="adj2" fmla="val 98472"/>
              <a:gd name="adj3" fmla="val 16667"/>
            </a:avLst>
          </a:prstGeom>
          <a:solidFill>
            <a:srgbClr val="F5D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000" b="1">
                <a:solidFill>
                  <a:srgbClr val="C00000"/>
                </a:solidFill>
                <a:sym typeface="+mn-ea"/>
              </a:rPr>
              <a:t>例：输入检索词</a:t>
            </a:r>
            <a:r>
              <a:rPr lang="en-US" altLang="zh-CN" sz="2000" b="1">
                <a:solidFill>
                  <a:srgbClr val="C00000"/>
                </a:solidFill>
                <a:sym typeface="+mn-ea"/>
              </a:rPr>
              <a:t>“cancer”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点击检索</a:t>
            </a:r>
            <a:endParaRPr lang="zh-CN" altLang="en-US" sz="2000" b="1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2773045" y="0"/>
            <a:ext cx="5005705" cy="518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外文期刊数据库</a:t>
            </a:r>
            <a:r>
              <a:rPr lang="en-US" altLang="zh-CN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--</a:t>
            </a:r>
            <a:r>
              <a:rPr lang="zh-CN" altLang="en-US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高级检索</a:t>
            </a:r>
            <a:r>
              <a:rPr lang="en-US" altLang="zh-CN" sz="20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</a:t>
            </a:r>
            <a:endParaRPr lang="en-US" altLang="zh-CN" sz="200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1805"/>
            <a:ext cx="9721850" cy="5288915"/>
          </a:xfrm>
          <a:prstGeom prst="rect">
            <a:avLst/>
          </a:prstGeom>
        </p:spPr>
      </p:pic>
      <p:sp>
        <p:nvSpPr>
          <p:cNvPr id="5" name="圆角矩形标注 4"/>
          <p:cNvSpPr/>
          <p:nvPr>
            <p:custDataLst>
              <p:tags r:id="rId2"/>
            </p:custDataLst>
          </p:nvPr>
        </p:nvSpPr>
        <p:spPr>
          <a:xfrm>
            <a:off x="7625715" y="1026160"/>
            <a:ext cx="1454785" cy="1253490"/>
          </a:xfrm>
          <a:prstGeom prst="wedgeRoundRectCallout">
            <a:avLst>
              <a:gd name="adj1" fmla="val -86038"/>
              <a:gd name="adj2" fmla="val 80068"/>
              <a:gd name="adj3" fmla="val 16667"/>
            </a:avLst>
          </a:prstGeom>
          <a:solidFill>
            <a:srgbClr val="F5D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1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选择检索字段和布尔逻辑词，输入检索词，点击</a:t>
            </a:r>
            <a:r>
              <a:rPr lang="en-US" altLang="zh-CN" sz="1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1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查询</a:t>
            </a:r>
            <a:r>
              <a:rPr lang="en-US" altLang="zh-CN" sz="1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en-US" altLang="zh-CN" sz="16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2738755" y="0"/>
            <a:ext cx="53568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外文期刊数据库</a:t>
            </a:r>
            <a:r>
              <a:rPr lang="en-US" altLang="zh-CN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--</a:t>
            </a:r>
            <a:r>
              <a:rPr lang="zh-CN" altLang="en-US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检索结果呈现</a:t>
            </a:r>
            <a:r>
              <a:rPr lang="en-US" altLang="zh-CN" sz="20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</a:t>
            </a:r>
            <a:endParaRPr lang="en-US" altLang="zh-CN" sz="200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20700"/>
            <a:ext cx="9722485" cy="524002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7945" y="1349375"/>
            <a:ext cx="1958975" cy="4257675"/>
          </a:xfrm>
          <a:prstGeom prst="round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152650" y="1414780"/>
            <a:ext cx="1331595" cy="319405"/>
          </a:xfrm>
          <a:prstGeom prst="round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4483735" y="3383915"/>
            <a:ext cx="1866900" cy="441325"/>
          </a:xfrm>
          <a:prstGeom prst="wedgeRoundRectCallout">
            <a:avLst>
              <a:gd name="adj1" fmla="val -54421"/>
              <a:gd name="adj2" fmla="val 92773"/>
              <a:gd name="adj3" fmla="val 16667"/>
            </a:avLst>
          </a:prstGeom>
          <a:solidFill>
            <a:srgbClr val="F5D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2000" b="1">
                <a:solidFill>
                  <a:srgbClr val="C00000"/>
                </a:solidFill>
                <a:sym typeface="+mn-ea"/>
              </a:rPr>
              <a:t>获取文献方式</a:t>
            </a:r>
            <a:endParaRPr lang="zh-CN" sz="2000" b="1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21850" cy="5761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21850" cy="5760720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7061835" y="2541270"/>
            <a:ext cx="2660015" cy="381000"/>
          </a:xfrm>
          <a:prstGeom prst="wedgeRoundRectCallout">
            <a:avLst>
              <a:gd name="adj1" fmla="val -36571"/>
              <a:gd name="adj2" fmla="val -165437"/>
              <a:gd name="adj3" fmla="val 16667"/>
            </a:avLst>
          </a:prstGeom>
          <a:solidFill>
            <a:srgbClr val="F5D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600" b="1">
                <a:solidFill>
                  <a:srgbClr val="C00000"/>
                </a:solidFill>
                <a:sym typeface="+mn-ea"/>
              </a:rPr>
              <a:t>根据期刊语言和分类筛选</a:t>
            </a:r>
            <a:endParaRPr lang="zh-CN" altLang="en-US" sz="16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4149090" y="4159250"/>
            <a:ext cx="2371090" cy="504825"/>
          </a:xfrm>
          <a:prstGeom prst="wedgeRoundRectCallout">
            <a:avLst>
              <a:gd name="adj1" fmla="val -57436"/>
              <a:gd name="adj2" fmla="val -94382"/>
              <a:gd name="adj3" fmla="val 16667"/>
            </a:avLst>
          </a:prstGeom>
          <a:solidFill>
            <a:srgbClr val="F5D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600" b="1">
                <a:solidFill>
                  <a:srgbClr val="C00000"/>
                </a:solidFill>
                <a:sym typeface="+mn-ea"/>
              </a:rPr>
              <a:t>期刊学科分类导航筛选</a:t>
            </a:r>
            <a:endParaRPr lang="zh-CN" altLang="en-US" sz="1600" b="1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2550795" y="0"/>
            <a:ext cx="5356860" cy="518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外文期刊数据库</a:t>
            </a:r>
            <a:r>
              <a:rPr lang="en-US" altLang="zh-CN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--</a:t>
            </a:r>
            <a:r>
              <a:rPr lang="zh-CN" sz="28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期刊详情</a:t>
            </a:r>
            <a:r>
              <a:rPr lang="en-US" altLang="zh-CN" sz="20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</a:t>
            </a:r>
            <a:endParaRPr lang="en-US" altLang="zh-CN" sz="200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66090"/>
            <a:ext cx="9721850" cy="3609975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3544570"/>
            <a:ext cx="9721215" cy="22161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>
            <a:grpSpLocks noChangeAspect="1"/>
          </p:cNvGrpSpPr>
          <p:nvPr/>
        </p:nvGrpSpPr>
        <p:grpSpPr>
          <a:xfrm>
            <a:off x="1872658" y="2262974"/>
            <a:ext cx="625789" cy="1315858"/>
            <a:chOff x="1516215" y="2139608"/>
            <a:chExt cx="433609" cy="1153951"/>
          </a:xfrm>
        </p:grpSpPr>
        <p:sp>
          <p:nvSpPr>
            <p:cNvPr id="3" name="矩形 5"/>
            <p:cNvSpPr/>
            <p:nvPr/>
          </p:nvSpPr>
          <p:spPr>
            <a:xfrm>
              <a:off x="1599743" y="2238195"/>
              <a:ext cx="350081" cy="1055364"/>
            </a:xfrm>
            <a:custGeom>
              <a:avLst/>
              <a:gdLst>
                <a:gd name="connsiteX0" fmla="*/ 0 w 890822"/>
                <a:gd name="connsiteY0" fmla="*/ 0 h 4378291"/>
                <a:gd name="connsiteX1" fmla="*/ 890822 w 890822"/>
                <a:gd name="connsiteY1" fmla="*/ 0 h 4378291"/>
                <a:gd name="connsiteX2" fmla="*/ 890822 w 890822"/>
                <a:gd name="connsiteY2" fmla="*/ 4378291 h 4378291"/>
                <a:gd name="connsiteX3" fmla="*/ 0 w 890822"/>
                <a:gd name="connsiteY3" fmla="*/ 4378291 h 4378291"/>
                <a:gd name="connsiteX4" fmla="*/ 0 w 890822"/>
                <a:gd name="connsiteY4" fmla="*/ 0 h 4378291"/>
                <a:gd name="connsiteX0-1" fmla="*/ 0 w 1064993"/>
                <a:gd name="connsiteY0-2" fmla="*/ 0 h 4378291"/>
                <a:gd name="connsiteX1-3" fmla="*/ 890822 w 1064993"/>
                <a:gd name="connsiteY1-4" fmla="*/ 0 h 4378291"/>
                <a:gd name="connsiteX2-5" fmla="*/ 1064993 w 1064993"/>
                <a:gd name="connsiteY2-6" fmla="*/ 4160577 h 4378291"/>
                <a:gd name="connsiteX3-7" fmla="*/ 0 w 1064993"/>
                <a:gd name="connsiteY3-8" fmla="*/ 4378291 h 4378291"/>
                <a:gd name="connsiteX4-9" fmla="*/ 0 w 1064993"/>
                <a:gd name="connsiteY4-10" fmla="*/ 0 h 4378291"/>
                <a:gd name="connsiteX0-11" fmla="*/ 101600 w 1166593"/>
                <a:gd name="connsiteY0-12" fmla="*/ 0 h 4160577"/>
                <a:gd name="connsiteX1-13" fmla="*/ 992422 w 1166593"/>
                <a:gd name="connsiteY1-14" fmla="*/ 0 h 4160577"/>
                <a:gd name="connsiteX2-15" fmla="*/ 1166593 w 1166593"/>
                <a:gd name="connsiteY2-16" fmla="*/ 4160577 h 4160577"/>
                <a:gd name="connsiteX3-17" fmla="*/ 0 w 1166593"/>
                <a:gd name="connsiteY3-18" fmla="*/ 4146062 h 4160577"/>
                <a:gd name="connsiteX4-19" fmla="*/ 101600 w 1166593"/>
                <a:gd name="connsiteY4-20" fmla="*/ 0 h 4160577"/>
                <a:gd name="connsiteX0-21" fmla="*/ 203200 w 1268193"/>
                <a:gd name="connsiteY0-22" fmla="*/ 0 h 4160577"/>
                <a:gd name="connsiteX1-23" fmla="*/ 1094022 w 1268193"/>
                <a:gd name="connsiteY1-24" fmla="*/ 0 h 4160577"/>
                <a:gd name="connsiteX2-25" fmla="*/ 1268193 w 1268193"/>
                <a:gd name="connsiteY2-26" fmla="*/ 4160577 h 4160577"/>
                <a:gd name="connsiteX3-27" fmla="*/ 0 w 1268193"/>
                <a:gd name="connsiteY3-28" fmla="*/ 4160577 h 4160577"/>
                <a:gd name="connsiteX4-29" fmla="*/ 203200 w 1268193"/>
                <a:gd name="connsiteY4-30" fmla="*/ 0 h 4160577"/>
                <a:gd name="connsiteX0-31" fmla="*/ 203200 w 1442365"/>
                <a:gd name="connsiteY0-32" fmla="*/ 0 h 4160577"/>
                <a:gd name="connsiteX1-33" fmla="*/ 1094022 w 1442365"/>
                <a:gd name="connsiteY1-34" fmla="*/ 0 h 4160577"/>
                <a:gd name="connsiteX2-35" fmla="*/ 1442365 w 1442365"/>
                <a:gd name="connsiteY2-36" fmla="*/ 4147355 h 4160577"/>
                <a:gd name="connsiteX3-37" fmla="*/ 0 w 1442365"/>
                <a:gd name="connsiteY3-38" fmla="*/ 4160577 h 4160577"/>
                <a:gd name="connsiteX4-39" fmla="*/ 203200 w 1442365"/>
                <a:gd name="connsiteY4-40" fmla="*/ 0 h 4160577"/>
                <a:gd name="connsiteX0-41" fmla="*/ 275772 w 1514937"/>
                <a:gd name="connsiteY0-42" fmla="*/ 0 h 4160577"/>
                <a:gd name="connsiteX1-43" fmla="*/ 1166594 w 1514937"/>
                <a:gd name="connsiteY1-44" fmla="*/ 0 h 4160577"/>
                <a:gd name="connsiteX2-45" fmla="*/ 1514937 w 1514937"/>
                <a:gd name="connsiteY2-46" fmla="*/ 4147355 h 4160577"/>
                <a:gd name="connsiteX3-47" fmla="*/ 0 w 1514937"/>
                <a:gd name="connsiteY3-48" fmla="*/ 4160577 h 4160577"/>
                <a:gd name="connsiteX4-49" fmla="*/ 275772 w 1514937"/>
                <a:gd name="connsiteY4-50" fmla="*/ 0 h 416057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14937" h="4160577">
                  <a:moveTo>
                    <a:pt x="275772" y="0"/>
                  </a:moveTo>
                  <a:lnTo>
                    <a:pt x="1166594" y="0"/>
                  </a:lnTo>
                  <a:lnTo>
                    <a:pt x="1514937" y="4147355"/>
                  </a:lnTo>
                  <a:lnTo>
                    <a:pt x="0" y="4160577"/>
                  </a:lnTo>
                  <a:lnTo>
                    <a:pt x="2757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4"/>
            <p:cNvSpPr/>
            <p:nvPr/>
          </p:nvSpPr>
          <p:spPr>
            <a:xfrm rot="18645836">
              <a:off x="1414929" y="2240894"/>
              <a:ext cx="493359" cy="290787"/>
            </a:xfrm>
            <a:custGeom>
              <a:avLst/>
              <a:gdLst>
                <a:gd name="connsiteX0" fmla="*/ 0 w 1088819"/>
                <a:gd name="connsiteY0" fmla="*/ 0 h 505451"/>
                <a:gd name="connsiteX1" fmla="*/ 1088819 w 1088819"/>
                <a:gd name="connsiteY1" fmla="*/ 0 h 505451"/>
                <a:gd name="connsiteX2" fmla="*/ 1088819 w 1088819"/>
                <a:gd name="connsiteY2" fmla="*/ 505451 h 505451"/>
                <a:gd name="connsiteX3" fmla="*/ 0 w 1088819"/>
                <a:gd name="connsiteY3" fmla="*/ 505451 h 505451"/>
                <a:gd name="connsiteX4" fmla="*/ 0 w 1088819"/>
                <a:gd name="connsiteY4" fmla="*/ 0 h 505451"/>
                <a:gd name="connsiteX0-1" fmla="*/ 0 w 1531713"/>
                <a:gd name="connsiteY0-2" fmla="*/ 0 h 513493"/>
                <a:gd name="connsiteX1-3" fmla="*/ 1088819 w 1531713"/>
                <a:gd name="connsiteY1-4" fmla="*/ 0 h 513493"/>
                <a:gd name="connsiteX2-5" fmla="*/ 1531713 w 1531713"/>
                <a:gd name="connsiteY2-6" fmla="*/ 513493 h 513493"/>
                <a:gd name="connsiteX3-7" fmla="*/ 0 w 1531713"/>
                <a:gd name="connsiteY3-8" fmla="*/ 505451 h 513493"/>
                <a:gd name="connsiteX4-9" fmla="*/ 0 w 1531713"/>
                <a:gd name="connsiteY4-10" fmla="*/ 0 h 513493"/>
                <a:gd name="connsiteX0-11" fmla="*/ 0 w 1531713"/>
                <a:gd name="connsiteY0-12" fmla="*/ 0 h 629256"/>
                <a:gd name="connsiteX1-13" fmla="*/ 1088819 w 1531713"/>
                <a:gd name="connsiteY1-14" fmla="*/ 0 h 629256"/>
                <a:gd name="connsiteX2-15" fmla="*/ 1531713 w 1531713"/>
                <a:gd name="connsiteY2-16" fmla="*/ 513493 h 629256"/>
                <a:gd name="connsiteX3-17" fmla="*/ 60618 w 1531713"/>
                <a:gd name="connsiteY3-18" fmla="*/ 629256 h 629256"/>
                <a:gd name="connsiteX4-19" fmla="*/ 0 w 1531713"/>
                <a:gd name="connsiteY4-20" fmla="*/ 0 h 629256"/>
                <a:gd name="connsiteX0-21" fmla="*/ 0 w 1557398"/>
                <a:gd name="connsiteY0-22" fmla="*/ 0 h 669992"/>
                <a:gd name="connsiteX1-23" fmla="*/ 1114504 w 1557398"/>
                <a:gd name="connsiteY1-24" fmla="*/ 40736 h 669992"/>
                <a:gd name="connsiteX2-25" fmla="*/ 1557398 w 1557398"/>
                <a:gd name="connsiteY2-26" fmla="*/ 554229 h 669992"/>
                <a:gd name="connsiteX3-27" fmla="*/ 86303 w 1557398"/>
                <a:gd name="connsiteY3-28" fmla="*/ 669992 h 669992"/>
                <a:gd name="connsiteX4-29" fmla="*/ 0 w 1557398"/>
                <a:gd name="connsiteY4-30" fmla="*/ 0 h 669992"/>
                <a:gd name="connsiteX0-31" fmla="*/ 0 w 1557398"/>
                <a:gd name="connsiteY0-32" fmla="*/ 0 h 710481"/>
                <a:gd name="connsiteX1-33" fmla="*/ 1114504 w 1557398"/>
                <a:gd name="connsiteY1-34" fmla="*/ 40736 h 710481"/>
                <a:gd name="connsiteX2-35" fmla="*/ 1557398 w 1557398"/>
                <a:gd name="connsiteY2-36" fmla="*/ 554229 h 710481"/>
                <a:gd name="connsiteX3-37" fmla="*/ 17456 w 1557398"/>
                <a:gd name="connsiteY3-38" fmla="*/ 710481 h 710481"/>
                <a:gd name="connsiteX4-39" fmla="*/ 0 w 1557398"/>
                <a:gd name="connsiteY4-40" fmla="*/ 0 h 710481"/>
                <a:gd name="connsiteX0-41" fmla="*/ 89661 w 1647059"/>
                <a:gd name="connsiteY0-42" fmla="*/ 0 h 773475"/>
                <a:gd name="connsiteX1-43" fmla="*/ 1204165 w 1647059"/>
                <a:gd name="connsiteY1-44" fmla="*/ 40736 h 773475"/>
                <a:gd name="connsiteX2-45" fmla="*/ 1647059 w 1647059"/>
                <a:gd name="connsiteY2-46" fmla="*/ 554229 h 773475"/>
                <a:gd name="connsiteX3-47" fmla="*/ 0 w 1647059"/>
                <a:gd name="connsiteY3-48" fmla="*/ 773475 h 773475"/>
                <a:gd name="connsiteX4-49" fmla="*/ 89661 w 1647059"/>
                <a:gd name="connsiteY4-50" fmla="*/ 0 h 773475"/>
                <a:gd name="connsiteX0-51" fmla="*/ 61793 w 1647059"/>
                <a:gd name="connsiteY0-52" fmla="*/ 0 h 822825"/>
                <a:gd name="connsiteX1-53" fmla="*/ 1204165 w 1647059"/>
                <a:gd name="connsiteY1-54" fmla="*/ 90086 h 822825"/>
                <a:gd name="connsiteX2-55" fmla="*/ 1647059 w 1647059"/>
                <a:gd name="connsiteY2-56" fmla="*/ 603579 h 822825"/>
                <a:gd name="connsiteX3-57" fmla="*/ 0 w 1647059"/>
                <a:gd name="connsiteY3-58" fmla="*/ 822825 h 822825"/>
                <a:gd name="connsiteX4-59" fmla="*/ 61793 w 1647059"/>
                <a:gd name="connsiteY4-60" fmla="*/ 0 h 822825"/>
                <a:gd name="connsiteX0-61" fmla="*/ 0 w 1585266"/>
                <a:gd name="connsiteY0-62" fmla="*/ 0 h 884076"/>
                <a:gd name="connsiteX1-63" fmla="*/ 1142372 w 1585266"/>
                <a:gd name="connsiteY1-64" fmla="*/ 90086 h 884076"/>
                <a:gd name="connsiteX2-65" fmla="*/ 1585266 w 1585266"/>
                <a:gd name="connsiteY2-66" fmla="*/ 603579 h 884076"/>
                <a:gd name="connsiteX3-67" fmla="*/ 20360 w 1585266"/>
                <a:gd name="connsiteY3-68" fmla="*/ 884076 h 884076"/>
                <a:gd name="connsiteX4-69" fmla="*/ 0 w 1585266"/>
                <a:gd name="connsiteY4-70" fmla="*/ 0 h 884076"/>
                <a:gd name="connsiteX0-71" fmla="*/ 0 w 1634906"/>
                <a:gd name="connsiteY0-72" fmla="*/ 0 h 958681"/>
                <a:gd name="connsiteX1-73" fmla="*/ 1192012 w 1634906"/>
                <a:gd name="connsiteY1-74" fmla="*/ 164691 h 958681"/>
                <a:gd name="connsiteX2-75" fmla="*/ 1634906 w 1634906"/>
                <a:gd name="connsiteY2-76" fmla="*/ 678184 h 958681"/>
                <a:gd name="connsiteX3-77" fmla="*/ 70000 w 1634906"/>
                <a:gd name="connsiteY3-78" fmla="*/ 958681 h 958681"/>
                <a:gd name="connsiteX4-79" fmla="*/ 0 w 1634906"/>
                <a:gd name="connsiteY4-80" fmla="*/ 0 h 958681"/>
                <a:gd name="connsiteX0-81" fmla="*/ 0 w 1634906"/>
                <a:gd name="connsiteY0-82" fmla="*/ 0 h 963616"/>
                <a:gd name="connsiteX1-83" fmla="*/ 1192012 w 1634906"/>
                <a:gd name="connsiteY1-84" fmla="*/ 164691 h 963616"/>
                <a:gd name="connsiteX2-85" fmla="*/ 1634906 w 1634906"/>
                <a:gd name="connsiteY2-86" fmla="*/ 678184 h 963616"/>
                <a:gd name="connsiteX3-87" fmla="*/ 30230 w 1634906"/>
                <a:gd name="connsiteY3-88" fmla="*/ 963616 h 963616"/>
                <a:gd name="connsiteX4-89" fmla="*/ 0 w 1634906"/>
                <a:gd name="connsiteY4-90" fmla="*/ 0 h 9636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34906" h="963616">
                  <a:moveTo>
                    <a:pt x="0" y="0"/>
                  </a:moveTo>
                  <a:lnTo>
                    <a:pt x="1192012" y="164691"/>
                  </a:lnTo>
                  <a:lnTo>
                    <a:pt x="1634906" y="678184"/>
                  </a:lnTo>
                  <a:lnTo>
                    <a:pt x="30230" y="963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97293" y="2473334"/>
            <a:ext cx="6548588" cy="896852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/>
            <a:r>
              <a:rPr lang="zh-CN" altLang="en-US" sz="5300" b="1" dirty="0" smtClean="0"/>
              <a:t>如何进入数字图书馆？</a:t>
            </a:r>
            <a:endParaRPr lang="zh-CN" altLang="en-US" sz="5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9721850" cy="57619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2515" y="-65000"/>
            <a:ext cx="8841525" cy="514107"/>
          </a:xfrm>
        </p:spPr>
        <p:txBody>
          <a:bodyPr/>
          <a:p>
            <a:pPr algn="ctr"/>
            <a:r>
              <a:rPr lang="zh-CN" altLang="en-US" sz="2800" b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sym typeface="+mn-ea"/>
              </a:rPr>
              <a:t>外文期刊数据库</a:t>
            </a:r>
            <a:r>
              <a:rPr lang="zh-CN" altLang="en-US" sz="2800" b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sym typeface="+mn-ea"/>
              </a:rPr>
              <a:t>--翻译功能</a:t>
            </a:r>
            <a:r>
              <a:rPr lang="zh-CN" altLang="en-US" sz="2800" b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sym typeface="+mn-ea"/>
              </a:rPr>
              <a:t> </a:t>
            </a:r>
            <a:r>
              <a:rPr lang="en-US" altLang="zh-CN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endParaRPr lang="zh-CN" altLang="en-US"/>
          </a:p>
        </p:txBody>
      </p:sp>
      <p:pic>
        <p:nvPicPr>
          <p:cNvPr id="21" name="图片 21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501650"/>
            <a:ext cx="9721850" cy="52590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376680" y="0"/>
            <a:ext cx="5974715" cy="48387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 algn="ctr"/>
            <a:r>
              <a:rPr lang="zh-CN" altLang="en-US" sz="36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外文期刊数据库--</a:t>
            </a:r>
            <a:r>
              <a:rPr lang="en-US" altLang="zh-CN" sz="36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AI</a:t>
            </a:r>
            <a:r>
              <a:rPr lang="zh-CN" altLang="en-US" sz="36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知识脑图</a:t>
            </a:r>
            <a:r>
              <a:rPr lang="en-US" altLang="zh-CN" sz="36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endParaRPr lang="zh-CN" altLang="en-US" sz="3600"/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33980"/>
            <a:ext cx="9721850" cy="3126105"/>
          </a:xfrm>
          <a:prstGeom prst="rect">
            <a:avLst/>
          </a:prstGeom>
        </p:spPr>
      </p:pic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545465"/>
            <a:ext cx="9721215" cy="20885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009900"/>
            <a:ext cx="9721850" cy="275082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0"/>
            <a:ext cx="9721215" cy="30613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9721215" cy="576072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91" y="2660642"/>
            <a:ext cx="6580510" cy="179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24485" y="1270635"/>
            <a:ext cx="453707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使用过程中有任何问题可联系：</a:t>
            </a:r>
            <a:endParaRPr lang="zh-CN" altLang="en-US"/>
          </a:p>
          <a:p>
            <a:r>
              <a:rPr lang="zh-CN" altLang="en-US"/>
              <a:t>苏梦玲</a:t>
            </a:r>
            <a:r>
              <a:rPr lang="en-US" altLang="zh-CN"/>
              <a:t> 13125175628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96620" y="2118360"/>
            <a:ext cx="6612255" cy="84772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输入网址</a:t>
            </a:r>
            <a:r>
              <a:rPr lang="en-US" altLang="zh-CN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www.medbooks.com.cn</a:t>
            </a:r>
            <a:endParaRPr lang="en-US" altLang="zh-CN" sz="36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721850" cy="5760720"/>
          </a:xfrm>
          <a:prstGeom prst="rect">
            <a:avLst/>
          </a:prstGeom>
        </p:spPr>
      </p:pic>
      <p:sp>
        <p:nvSpPr>
          <p:cNvPr id="5" name="椭圆形标注 4"/>
          <p:cNvSpPr/>
          <p:nvPr>
            <p:custDataLst>
              <p:tags r:id="rId2"/>
            </p:custDataLst>
          </p:nvPr>
        </p:nvSpPr>
        <p:spPr>
          <a:xfrm>
            <a:off x="5735320" y="646430"/>
            <a:ext cx="3022600" cy="1614170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TextBox 7"/>
          <p:cNvSpPr txBox="1"/>
          <p:nvPr>
            <p:custDataLst>
              <p:tags r:id="rId3"/>
            </p:custDataLst>
          </p:nvPr>
        </p:nvSpPr>
        <p:spPr>
          <a:xfrm>
            <a:off x="6184265" y="962025"/>
            <a:ext cx="2521585" cy="910590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p>
            <a:r>
              <a:rPr lang="zh-CN" altLang="en-US" sz="1800" dirty="0">
                <a:solidFill>
                  <a:srgbClr val="FF0000"/>
                </a:solidFill>
                <a:latin typeface="+mn-ea"/>
              </a:rPr>
              <a:t>登陆个人账号；</a:t>
            </a:r>
            <a:endParaRPr lang="zh-CN" altLang="en-US" sz="1800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800" dirty="0">
                <a:solidFill>
                  <a:srgbClr val="FF0000"/>
                </a:solidFill>
                <a:latin typeface="+mn-ea"/>
              </a:rPr>
              <a:t>账号：个人手机号</a:t>
            </a:r>
            <a:endParaRPr lang="en-US" altLang="zh-CN" sz="1800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800" dirty="0">
                <a:solidFill>
                  <a:srgbClr val="FF0000"/>
                </a:solidFill>
                <a:latin typeface="+mn-ea"/>
              </a:rPr>
              <a:t>密码：手机号后</a:t>
            </a:r>
            <a:r>
              <a:rPr lang="en-US" altLang="zh-CN" sz="1800" dirty="0">
                <a:solidFill>
                  <a:srgbClr val="FF0000"/>
                </a:solidFill>
                <a:latin typeface="+mn-ea"/>
              </a:rPr>
              <a:t>6</a:t>
            </a:r>
            <a:r>
              <a:rPr lang="zh-CN" altLang="en-US" sz="1800" dirty="0">
                <a:solidFill>
                  <a:srgbClr val="FF0000"/>
                </a:solidFill>
                <a:latin typeface="+mn-ea"/>
              </a:rPr>
              <a:t>位数</a:t>
            </a:r>
            <a:endParaRPr lang="zh-CN" altLang="en-US" sz="1800" dirty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21850" cy="5761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690" y="2436495"/>
            <a:ext cx="3879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知网数据库介绍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1937054" y="2725988"/>
            <a:ext cx="542256" cy="637710"/>
            <a:chOff x="898996" y="975562"/>
            <a:chExt cx="3142548" cy="4677456"/>
          </a:xfrm>
        </p:grpSpPr>
        <p:sp>
          <p:nvSpPr>
            <p:cNvPr id="9" name="等腰三角形 7"/>
            <p:cNvSpPr/>
            <p:nvPr/>
          </p:nvSpPr>
          <p:spPr>
            <a:xfrm rot="6256294">
              <a:off x="1621542" y="3722592"/>
              <a:ext cx="1921332" cy="1939520"/>
            </a:xfrm>
            <a:custGeom>
              <a:avLst/>
              <a:gdLst>
                <a:gd name="connsiteX0" fmla="*/ 0 w 1155700"/>
                <a:gd name="connsiteY0" fmla="*/ 1727200 h 1727200"/>
                <a:gd name="connsiteX1" fmla="*/ 577850 w 1155700"/>
                <a:gd name="connsiteY1" fmla="*/ 0 h 1727200"/>
                <a:gd name="connsiteX2" fmla="*/ 1155700 w 1155700"/>
                <a:gd name="connsiteY2" fmla="*/ 1727200 h 1727200"/>
                <a:gd name="connsiteX3" fmla="*/ 0 w 1155700"/>
                <a:gd name="connsiteY3" fmla="*/ 1727200 h 1727200"/>
                <a:gd name="connsiteX0-1" fmla="*/ 0 w 1557814"/>
                <a:gd name="connsiteY0-2" fmla="*/ 1691888 h 1727200"/>
                <a:gd name="connsiteX1-3" fmla="*/ 979964 w 1557814"/>
                <a:gd name="connsiteY1-4" fmla="*/ 0 h 1727200"/>
                <a:gd name="connsiteX2-5" fmla="*/ 1557814 w 1557814"/>
                <a:gd name="connsiteY2-6" fmla="*/ 1727200 h 1727200"/>
                <a:gd name="connsiteX3-7" fmla="*/ 0 w 1557814"/>
                <a:gd name="connsiteY3-8" fmla="*/ 1691888 h 1727200"/>
                <a:gd name="connsiteX0-9" fmla="*/ 0 w 1557814"/>
                <a:gd name="connsiteY0-10" fmla="*/ 1830515 h 1865827"/>
                <a:gd name="connsiteX1-11" fmla="*/ 984015 w 1557814"/>
                <a:gd name="connsiteY1-12" fmla="*/ 0 h 1865827"/>
                <a:gd name="connsiteX2-13" fmla="*/ 1557814 w 1557814"/>
                <a:gd name="connsiteY2-14" fmla="*/ 1865827 h 1865827"/>
                <a:gd name="connsiteX3-15" fmla="*/ 0 w 1557814"/>
                <a:gd name="connsiteY3-16" fmla="*/ 1830515 h 1865827"/>
                <a:gd name="connsiteX0-17" fmla="*/ 0 w 1964625"/>
                <a:gd name="connsiteY0-18" fmla="*/ 1830515 h 1919600"/>
                <a:gd name="connsiteX1-19" fmla="*/ 984015 w 1964625"/>
                <a:gd name="connsiteY1-20" fmla="*/ 0 h 1919600"/>
                <a:gd name="connsiteX2-21" fmla="*/ 1964625 w 1964625"/>
                <a:gd name="connsiteY2-22" fmla="*/ 1919600 h 1919600"/>
                <a:gd name="connsiteX3-23" fmla="*/ 0 w 1964625"/>
                <a:gd name="connsiteY3-24" fmla="*/ 1830515 h 1919600"/>
                <a:gd name="connsiteX0-25" fmla="*/ 0 w 1896608"/>
                <a:gd name="connsiteY0-26" fmla="*/ 1891840 h 1919600"/>
                <a:gd name="connsiteX1-27" fmla="*/ 915998 w 1896608"/>
                <a:gd name="connsiteY1-28" fmla="*/ 0 h 1919600"/>
                <a:gd name="connsiteX2-29" fmla="*/ 1896608 w 1896608"/>
                <a:gd name="connsiteY2-30" fmla="*/ 1919600 h 1919600"/>
                <a:gd name="connsiteX3-31" fmla="*/ 0 w 1896608"/>
                <a:gd name="connsiteY3-32" fmla="*/ 1891840 h 1919600"/>
                <a:gd name="connsiteX0-33" fmla="*/ 0 w 1921332"/>
                <a:gd name="connsiteY0-34" fmla="*/ 1891840 h 1939520"/>
                <a:gd name="connsiteX1-35" fmla="*/ 915998 w 1921332"/>
                <a:gd name="connsiteY1-36" fmla="*/ 0 h 1939520"/>
                <a:gd name="connsiteX2-37" fmla="*/ 1921332 w 1921332"/>
                <a:gd name="connsiteY2-38" fmla="*/ 1939520 h 1939520"/>
                <a:gd name="connsiteX3-39" fmla="*/ 0 w 1921332"/>
                <a:gd name="connsiteY3-40" fmla="*/ 1891840 h 19395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921332" h="1939520">
                  <a:moveTo>
                    <a:pt x="0" y="1891840"/>
                  </a:moveTo>
                  <a:lnTo>
                    <a:pt x="915998" y="0"/>
                  </a:lnTo>
                  <a:lnTo>
                    <a:pt x="1921332" y="1939520"/>
                  </a:lnTo>
                  <a:lnTo>
                    <a:pt x="0" y="18918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等腰三角形 1"/>
            <p:cNvSpPr/>
            <p:nvPr/>
          </p:nvSpPr>
          <p:spPr>
            <a:xfrm rot="12182262">
              <a:off x="1703606" y="975562"/>
              <a:ext cx="1474994" cy="4654133"/>
            </a:xfrm>
            <a:custGeom>
              <a:avLst/>
              <a:gdLst>
                <a:gd name="connsiteX0" fmla="*/ 0 w 1669143"/>
                <a:gd name="connsiteY0" fmla="*/ 3672115 h 3672115"/>
                <a:gd name="connsiteX1" fmla="*/ 834572 w 1669143"/>
                <a:gd name="connsiteY1" fmla="*/ 0 h 3672115"/>
                <a:gd name="connsiteX2" fmla="*/ 1669143 w 1669143"/>
                <a:gd name="connsiteY2" fmla="*/ 3672115 h 3672115"/>
                <a:gd name="connsiteX3" fmla="*/ 0 w 1669143"/>
                <a:gd name="connsiteY3" fmla="*/ 3672115 h 3672115"/>
                <a:gd name="connsiteX0-1" fmla="*/ 0 w 1433026"/>
                <a:gd name="connsiteY0-2" fmla="*/ 3672115 h 3672115"/>
                <a:gd name="connsiteX1-3" fmla="*/ 834572 w 1433026"/>
                <a:gd name="connsiteY1-4" fmla="*/ 0 h 3672115"/>
                <a:gd name="connsiteX2-5" fmla="*/ 1433026 w 1433026"/>
                <a:gd name="connsiteY2-6" fmla="*/ 3599030 h 3672115"/>
                <a:gd name="connsiteX3-7" fmla="*/ 0 w 1433026"/>
                <a:gd name="connsiteY3-8" fmla="*/ 3672115 h 3672115"/>
                <a:gd name="connsiteX0-9" fmla="*/ 0 w 1451619"/>
                <a:gd name="connsiteY0-10" fmla="*/ 4184732 h 4184732"/>
                <a:gd name="connsiteX1-11" fmla="*/ 853165 w 1451619"/>
                <a:gd name="connsiteY1-12" fmla="*/ 0 h 4184732"/>
                <a:gd name="connsiteX2-13" fmla="*/ 1451619 w 1451619"/>
                <a:gd name="connsiteY2-14" fmla="*/ 3599030 h 4184732"/>
                <a:gd name="connsiteX3-15" fmla="*/ 0 w 1451619"/>
                <a:gd name="connsiteY3-16" fmla="*/ 4184732 h 4184732"/>
                <a:gd name="connsiteX0-17" fmla="*/ 0 w 1472509"/>
                <a:gd name="connsiteY0-18" fmla="*/ 4200515 h 4200515"/>
                <a:gd name="connsiteX1-19" fmla="*/ 874055 w 1472509"/>
                <a:gd name="connsiteY1-20" fmla="*/ 0 h 4200515"/>
                <a:gd name="connsiteX2-21" fmla="*/ 1472509 w 1472509"/>
                <a:gd name="connsiteY2-22" fmla="*/ 3599030 h 4200515"/>
                <a:gd name="connsiteX3-23" fmla="*/ 0 w 1472509"/>
                <a:gd name="connsiteY3-24" fmla="*/ 4200515 h 4200515"/>
                <a:gd name="connsiteX0-25" fmla="*/ 0 w 1474994"/>
                <a:gd name="connsiteY0-26" fmla="*/ 4194672 h 4194672"/>
                <a:gd name="connsiteX1-27" fmla="*/ 876540 w 1474994"/>
                <a:gd name="connsiteY1-28" fmla="*/ 0 h 4194672"/>
                <a:gd name="connsiteX2-29" fmla="*/ 1474994 w 1474994"/>
                <a:gd name="connsiteY2-30" fmla="*/ 3599030 h 4194672"/>
                <a:gd name="connsiteX3-31" fmla="*/ 0 w 1474994"/>
                <a:gd name="connsiteY3-32" fmla="*/ 4194672 h 41946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74994" h="4194672">
                  <a:moveTo>
                    <a:pt x="0" y="4194672"/>
                  </a:moveTo>
                  <a:lnTo>
                    <a:pt x="876540" y="0"/>
                  </a:lnTo>
                  <a:lnTo>
                    <a:pt x="1474994" y="3599030"/>
                  </a:lnTo>
                  <a:lnTo>
                    <a:pt x="0" y="41946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6"/>
            <p:cNvSpPr/>
            <p:nvPr/>
          </p:nvSpPr>
          <p:spPr>
            <a:xfrm rot="4693759">
              <a:off x="1830736" y="70439"/>
              <a:ext cx="1279067" cy="3142548"/>
            </a:xfrm>
            <a:custGeom>
              <a:avLst/>
              <a:gdLst>
                <a:gd name="connsiteX0" fmla="*/ 0 w 1281041"/>
                <a:gd name="connsiteY0" fmla="*/ 2622325 h 2622325"/>
                <a:gd name="connsiteX1" fmla="*/ 640521 w 1281041"/>
                <a:gd name="connsiteY1" fmla="*/ 0 h 2622325"/>
                <a:gd name="connsiteX2" fmla="*/ 1281041 w 1281041"/>
                <a:gd name="connsiteY2" fmla="*/ 2622325 h 2622325"/>
                <a:gd name="connsiteX3" fmla="*/ 0 w 1281041"/>
                <a:gd name="connsiteY3" fmla="*/ 2622325 h 2622325"/>
                <a:gd name="connsiteX0-1" fmla="*/ 0 w 1067328"/>
                <a:gd name="connsiteY0-2" fmla="*/ 2622325 h 2622325"/>
                <a:gd name="connsiteX1-3" fmla="*/ 640521 w 1067328"/>
                <a:gd name="connsiteY1-4" fmla="*/ 0 h 2622325"/>
                <a:gd name="connsiteX2-5" fmla="*/ 1067328 w 1067328"/>
                <a:gd name="connsiteY2-6" fmla="*/ 2550934 h 2622325"/>
                <a:gd name="connsiteX3-7" fmla="*/ 0 w 1067328"/>
                <a:gd name="connsiteY3-8" fmla="*/ 2622325 h 26223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67328" h="2622325">
                  <a:moveTo>
                    <a:pt x="0" y="2622325"/>
                  </a:moveTo>
                  <a:lnTo>
                    <a:pt x="640521" y="0"/>
                  </a:lnTo>
                  <a:lnTo>
                    <a:pt x="1067328" y="2550934"/>
                  </a:lnTo>
                  <a:lnTo>
                    <a:pt x="0" y="26223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21850" cy="2893695"/>
          </a:xfrm>
          <a:prstGeom prst="rect">
            <a:avLst/>
          </a:prstGeom>
        </p:spPr>
      </p:pic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2893060"/>
            <a:ext cx="9721215" cy="2867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63550"/>
            <a:ext cx="9721850" cy="529717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-255905" y="224155"/>
            <a:ext cx="10515600" cy="559435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solidFill>
                  <a:srgbClr val="FFC000"/>
                </a:solidFill>
                <a:sym typeface="+mn-ea"/>
              </a:rPr>
              <a:t>中国知网检索示例</a:t>
            </a:r>
            <a:endParaRPr lang="zh-CN" altLang="en-US">
              <a:solidFill>
                <a:srgbClr val="FFC000"/>
              </a:solidFill>
              <a:sym typeface="+mn-ea"/>
            </a:endParaRPr>
          </a:p>
          <a:p>
            <a:pPr algn="ctr"/>
            <a:endParaRPr lang="zh-CN" altLang="en-US">
              <a:solidFill>
                <a:srgbClr val="FFC000"/>
              </a:solidFill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531495"/>
            <a:ext cx="8665845" cy="39687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左箭头 6"/>
          <p:cNvSpPr/>
          <p:nvPr/>
        </p:nvSpPr>
        <p:spPr>
          <a:xfrm>
            <a:off x="1938020" y="463550"/>
            <a:ext cx="3966845" cy="511175"/>
          </a:xfrm>
          <a:prstGeom prst="leftArrow">
            <a:avLst/>
          </a:prstGeom>
          <a:solidFill>
            <a:srgbClr val="F5D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C00000"/>
                </a:solidFill>
              </a:rPr>
              <a:t>根据需要选择文献和期刊检索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310" y="1205865"/>
            <a:ext cx="8186420" cy="701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907155" y="2479675"/>
            <a:ext cx="3221355" cy="802005"/>
          </a:xfrm>
          <a:prstGeom prst="wedgeRoundRectCallout">
            <a:avLst>
              <a:gd name="adj1" fmla="val -40419"/>
              <a:gd name="adj2" fmla="val -103595"/>
              <a:gd name="adj3" fmla="val 16667"/>
            </a:avLst>
          </a:prstGeom>
          <a:solidFill>
            <a:srgbClr val="F5D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000">
                <a:solidFill>
                  <a:srgbClr val="C00000"/>
                </a:solidFill>
              </a:rPr>
              <a:t>输入根据需要勾选检索内容，输入检索词</a:t>
            </a:r>
            <a:endParaRPr lang="zh-CN" altLang="en-US" sz="20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PLACING_PICTURE_USER_VIEWPORT" val="{&quot;height&quot;:5073,&quot;width&quot;:9155}"/>
</p:tagLst>
</file>

<file path=ppt/tags/tag8.xml><?xml version="1.0" encoding="utf-8"?>
<p:tagLst xmlns:p="http://schemas.openxmlformats.org/presentationml/2006/main">
  <p:tag name="KSO_WM_DOC_GUID" val="{c5b2998a-2138-4101-81ba-2dad26f176cd}"/>
  <p:tag name="COMMONDATA" val="eyJoZGlkIjoiNmFkMTM2Mzg4Zjc2NjU4YWI1MzZiNmZjOTZhNDMzNGQifQ=="/>
  <p:tag name="KSO_WPP_MARK_KEY" val="d42db55f-27ca-446d-8d8d-a9c0f8cd87fb"/>
  <p:tag name="commondata" val="eyJoZGlkIjoiOTU3NTE0NzZmOGJjNTkwOGVlMTExMDhlMDYzMDJhNz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</Words>
  <Application>WPS 演示</Application>
  <PresentationFormat>自定义</PresentationFormat>
  <Paragraphs>72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黑体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中国知网检索示例</vt:lpstr>
      <vt:lpstr>PowerPoint 演示文稿</vt:lpstr>
      <vt:lpstr>中国知网检索示例—期刊导航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蒋金晟</dc:creator>
  <cp:lastModifiedBy>levin</cp:lastModifiedBy>
  <cp:revision>401</cp:revision>
  <dcterms:created xsi:type="dcterms:W3CDTF">2015-03-27T09:50:00Z</dcterms:created>
  <dcterms:modified xsi:type="dcterms:W3CDTF">2024-05-05T09:30:59Z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E74A577CB7ED4629A9681974E690CB95_13</vt:lpwstr>
  </property>
</Properties>
</file>